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6" r:id="rId7"/>
    <p:sldId id="267" r:id="rId8"/>
    <p:sldId id="263" r:id="rId9"/>
    <p:sldId id="265" r:id="rId10"/>
    <p:sldId id="261" r:id="rId11"/>
    <p:sldId id="258" r:id="rId12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D64550"/>
    <a:srgbClr val="04D0A0"/>
    <a:srgbClr val="A6A6A6"/>
    <a:srgbClr val="F47A83"/>
    <a:srgbClr val="8DEED7"/>
    <a:srgbClr val="00FFC2"/>
    <a:srgbClr val="00D2A0"/>
    <a:srgbClr val="999999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790E62-4293-4285-965D-C532A11C8813}" v="248" dt="2026-01-03T09:53:54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248" d="100"/>
          <a:sy n="248" d="100"/>
        </p:scale>
        <p:origin x="2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Ocham" userId="621798559d53d1b0" providerId="LiveId" clId="{21062A45-3AC8-4E4C-9CA6-F821D2DBCC55}"/>
    <pc:docChg chg="undo redo custSel addSld delSld modSld">
      <pc:chgData name="Felix Ocham" userId="621798559d53d1b0" providerId="LiveId" clId="{21062A45-3AC8-4E4C-9CA6-F821D2DBCC55}" dt="2026-01-03T16:59:01.703" v="2591" actId="14100"/>
      <pc:docMkLst>
        <pc:docMk/>
      </pc:docMkLst>
      <pc:sldChg chg="addSp delSp modSp mod">
        <pc:chgData name="Felix Ocham" userId="621798559d53d1b0" providerId="LiveId" clId="{21062A45-3AC8-4E4C-9CA6-F821D2DBCC55}" dt="2025-12-19T05:56:43.059" v="945" actId="21"/>
        <pc:sldMkLst>
          <pc:docMk/>
          <pc:sldMk cId="3789466583" sldId="256"/>
        </pc:sldMkLst>
        <pc:spChg chg="mod">
          <ac:chgData name="Felix Ocham" userId="621798559d53d1b0" providerId="LiveId" clId="{21062A45-3AC8-4E4C-9CA6-F821D2DBCC55}" dt="2025-12-16T15:59:30.192" v="57"/>
          <ac:spMkLst>
            <pc:docMk/>
            <pc:sldMk cId="3789466583" sldId="256"/>
            <ac:spMk id="3" creationId="{FE82103A-2A86-68B2-4B8F-AA2FB5E9EA69}"/>
          </ac:spMkLst>
        </pc:spChg>
        <pc:spChg chg="mod">
          <ac:chgData name="Felix Ocham" userId="621798559d53d1b0" providerId="LiveId" clId="{21062A45-3AC8-4E4C-9CA6-F821D2DBCC55}" dt="2025-12-16T15:59:30.192" v="57"/>
          <ac:spMkLst>
            <pc:docMk/>
            <pc:sldMk cId="3789466583" sldId="256"/>
            <ac:spMk id="4" creationId="{23A82972-503E-53D3-2958-CBE54C01BD1B}"/>
          </ac:spMkLst>
        </pc:spChg>
        <pc:spChg chg="mod">
          <ac:chgData name="Felix Ocham" userId="621798559d53d1b0" providerId="LiveId" clId="{21062A45-3AC8-4E4C-9CA6-F821D2DBCC55}" dt="2025-12-16T15:59:30.192" v="57"/>
          <ac:spMkLst>
            <pc:docMk/>
            <pc:sldMk cId="3789466583" sldId="256"/>
            <ac:spMk id="7" creationId="{1165411D-1A03-A077-0EC1-929012A8D02D}"/>
          </ac:spMkLst>
        </pc:spChg>
        <pc:spChg chg="mod">
          <ac:chgData name="Felix Ocham" userId="621798559d53d1b0" providerId="LiveId" clId="{21062A45-3AC8-4E4C-9CA6-F821D2DBCC55}" dt="2025-12-17T09:50:28.811" v="310" actId="962"/>
          <ac:spMkLst>
            <pc:docMk/>
            <pc:sldMk cId="3789466583" sldId="256"/>
            <ac:spMk id="8" creationId="{C44EB2CF-EB76-FB3E-FB64-6F729E3DE673}"/>
          </ac:spMkLst>
        </pc:spChg>
        <pc:spChg chg="mod">
          <ac:chgData name="Felix Ocham" userId="621798559d53d1b0" providerId="LiveId" clId="{21062A45-3AC8-4E4C-9CA6-F821D2DBCC55}" dt="2025-12-16T15:59:30.192" v="57"/>
          <ac:spMkLst>
            <pc:docMk/>
            <pc:sldMk cId="3789466583" sldId="256"/>
            <ac:spMk id="9" creationId="{3CF65877-C496-F56D-6CE3-58A86E7651A2}"/>
          </ac:spMkLst>
        </pc:spChg>
        <pc:spChg chg="mo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11" creationId="{32F40F36-BD1D-E98F-4300-1CBDBD48F71A}"/>
          </ac:spMkLst>
        </pc:spChg>
        <pc:spChg chg="mo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12" creationId="{4ABEA4FF-4F5F-220D-78EE-24FB816755AA}"/>
          </ac:spMkLst>
        </pc:spChg>
        <pc:spChg chg="mo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13" creationId="{C82D3E2E-4C8D-E47A-F2B0-32532CCCD495}"/>
          </ac:spMkLst>
        </pc:spChg>
        <pc:spChg chg="mo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14" creationId="{6A28DA44-AA2D-B5A8-D5A8-5C75FAE3594B}"/>
          </ac:spMkLst>
        </pc:spChg>
        <pc:spChg chg="mod ord">
          <ac:chgData name="Felix Ocham" userId="621798559d53d1b0" providerId="LiveId" clId="{21062A45-3AC8-4E4C-9CA6-F821D2DBCC55}" dt="2025-12-17T09:58:03.351" v="338" actId="465"/>
          <ac:spMkLst>
            <pc:docMk/>
            <pc:sldMk cId="3789466583" sldId="256"/>
            <ac:spMk id="20" creationId="{5A5250D9-2300-F716-24DA-CCA0B62E8E78}"/>
          </ac:spMkLst>
        </pc:spChg>
        <pc:spChg chg="mod ord">
          <ac:chgData name="Felix Ocham" userId="621798559d53d1b0" providerId="LiveId" clId="{21062A45-3AC8-4E4C-9CA6-F821D2DBCC55}" dt="2025-12-17T09:57:48.301" v="336" actId="553"/>
          <ac:spMkLst>
            <pc:docMk/>
            <pc:sldMk cId="3789466583" sldId="256"/>
            <ac:spMk id="21" creationId="{278CD4B0-FA37-16C7-9BB9-A8B4EC69BF8B}"/>
          </ac:spMkLst>
        </pc:spChg>
        <pc:spChg chg="mod ord">
          <ac:chgData name="Felix Ocham" userId="621798559d53d1b0" providerId="LiveId" clId="{21062A45-3AC8-4E4C-9CA6-F821D2DBCC55}" dt="2025-12-17T09:58:03.351" v="338" actId="465"/>
          <ac:spMkLst>
            <pc:docMk/>
            <pc:sldMk cId="3789466583" sldId="256"/>
            <ac:spMk id="22" creationId="{EAAF51CF-7F17-A538-B7EA-150508DAD073}"/>
          </ac:spMkLst>
        </pc:spChg>
        <pc:spChg chg="mod">
          <ac:chgData name="Felix Ocham" userId="621798559d53d1b0" providerId="LiveId" clId="{21062A45-3AC8-4E4C-9CA6-F821D2DBCC55}" dt="2025-12-16T17:03:36.876" v="143" actId="164"/>
          <ac:spMkLst>
            <pc:docMk/>
            <pc:sldMk cId="3789466583" sldId="256"/>
            <ac:spMk id="24" creationId="{C1C0363A-A93F-712D-387B-BB1D3ABF08E9}"/>
          </ac:spMkLst>
        </pc:spChg>
        <pc:spChg chg="mod">
          <ac:chgData name="Felix Ocham" userId="621798559d53d1b0" providerId="LiveId" clId="{21062A45-3AC8-4E4C-9CA6-F821D2DBCC55}" dt="2025-12-16T17:03:36.876" v="143" actId="164"/>
          <ac:spMkLst>
            <pc:docMk/>
            <pc:sldMk cId="3789466583" sldId="256"/>
            <ac:spMk id="25" creationId="{7D798D03-FA03-16AE-9445-8E890EE8B529}"/>
          </ac:spMkLst>
        </pc:spChg>
        <pc:spChg chg="mod">
          <ac:chgData name="Felix Ocham" userId="621798559d53d1b0" providerId="LiveId" clId="{21062A45-3AC8-4E4C-9CA6-F821D2DBCC55}" dt="2025-12-16T17:03:36.876" v="143" actId="164"/>
          <ac:spMkLst>
            <pc:docMk/>
            <pc:sldMk cId="3789466583" sldId="256"/>
            <ac:spMk id="26" creationId="{D6146E4D-A706-5CC2-F4B2-DAD1DDD05374}"/>
          </ac:spMkLst>
        </pc:spChg>
        <pc:spChg chg="add del mod">
          <ac:chgData name="Felix Ocham" userId="621798559d53d1b0" providerId="LiveId" clId="{21062A45-3AC8-4E4C-9CA6-F821D2DBCC55}" dt="2025-12-16T17:03:36.876" v="143" actId="164"/>
          <ac:spMkLst>
            <pc:docMk/>
            <pc:sldMk cId="3789466583" sldId="256"/>
            <ac:spMk id="27" creationId="{B292E1EF-E14A-E0A3-E01F-7565354AAC32}"/>
          </ac:spMkLst>
        </pc:spChg>
        <pc:spChg chg="mod">
          <ac:chgData name="Felix Ocham" userId="621798559d53d1b0" providerId="LiveId" clId="{21062A45-3AC8-4E4C-9CA6-F821D2DBCC55}" dt="2025-12-16T17:03:36.876" v="143" actId="164"/>
          <ac:spMkLst>
            <pc:docMk/>
            <pc:sldMk cId="3789466583" sldId="256"/>
            <ac:spMk id="28" creationId="{B59F388D-16EE-A090-7FCF-8C8B63666009}"/>
          </ac:spMkLst>
        </pc:spChg>
        <pc:spChg chg="add mod">
          <ac:chgData name="Felix Ocham" userId="621798559d53d1b0" providerId="LiveId" clId="{21062A45-3AC8-4E4C-9CA6-F821D2DBCC55}" dt="2025-12-17T10:16:32.960" v="370" actId="207"/>
          <ac:spMkLst>
            <pc:docMk/>
            <pc:sldMk cId="3789466583" sldId="256"/>
            <ac:spMk id="31" creationId="{8D7A0FD9-F4ED-0363-C6F6-51D5F30AE5DF}"/>
          </ac:spMkLst>
        </pc:spChg>
        <pc:spChg chg="add mod ord">
          <ac:chgData name="Felix Ocham" userId="621798559d53d1b0" providerId="LiveId" clId="{21062A45-3AC8-4E4C-9CA6-F821D2DBCC55}" dt="2025-12-17T10:15:56.677" v="369" actId="207"/>
          <ac:spMkLst>
            <pc:docMk/>
            <pc:sldMk cId="3789466583" sldId="256"/>
            <ac:spMk id="32" creationId="{EEB7C106-5940-5BFE-321B-90E00851019E}"/>
          </ac:spMkLst>
        </pc:spChg>
        <pc:spChg chg="mo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34" creationId="{0998CC08-276B-F634-A58B-D6E42C993D25}"/>
          </ac:spMkLst>
        </pc:spChg>
        <pc:spChg chg="mo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35" creationId="{47819795-2E3A-63BF-6042-A7326DC45ED4}"/>
          </ac:spMkLst>
        </pc:spChg>
        <pc:spChg chg="mo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36" creationId="{B68B13EF-B6D3-4C72-0ACE-96E859EE117C}"/>
          </ac:spMkLst>
        </pc:spChg>
        <pc:spChg chg="mo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37" creationId="{69731935-6E70-6234-CB3E-987B28958107}"/>
          </ac:spMkLst>
        </pc:spChg>
        <pc:spChg chg="mo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38" creationId="{25F4FE74-73EA-701C-4E5A-0A6EBAE32D8B}"/>
          </ac:spMkLst>
        </pc:spChg>
        <pc:spChg chg="add mod ord">
          <ac:chgData name="Felix Ocham" userId="621798559d53d1b0" providerId="LiveId" clId="{21062A45-3AC8-4E4C-9CA6-F821D2DBCC55}" dt="2025-12-17T10:12:32.596" v="368" actId="208"/>
          <ac:spMkLst>
            <pc:docMk/>
            <pc:sldMk cId="3789466583" sldId="256"/>
            <ac:spMk id="40" creationId="{4FBBCE04-4AA8-75B5-1ADC-2F0A258EFEE1}"/>
          </ac:spMkLst>
        </pc:spChg>
        <pc:grpChg chg="add mod">
          <ac:chgData name="Felix Ocham" userId="621798559d53d1b0" providerId="LiveId" clId="{21062A45-3AC8-4E4C-9CA6-F821D2DBCC55}" dt="2025-12-17T09:58:03.351" v="338" actId="465"/>
          <ac:grpSpMkLst>
            <pc:docMk/>
            <pc:sldMk cId="3789466583" sldId="256"/>
            <ac:grpSpMk id="2" creationId="{C6876F5C-4ED9-1D2B-C4BB-9AB0F0AC6858}"/>
          </ac:grpSpMkLst>
        </pc:grpChg>
        <pc:grpChg chg="add mod ord">
          <ac:chgData name="Felix Ocham" userId="621798559d53d1b0" providerId="LiveId" clId="{21062A45-3AC8-4E4C-9CA6-F821D2DBCC55}" dt="2025-12-17T10:09:25.935" v="363" actId="465"/>
          <ac:grpSpMkLst>
            <pc:docMk/>
            <pc:sldMk cId="3789466583" sldId="256"/>
            <ac:grpSpMk id="10" creationId="{FC32D41F-C3AD-9201-EA30-4FC69D7E776C}"/>
          </ac:grpSpMkLst>
        </pc:grpChg>
        <pc:grpChg chg="add mod">
          <ac:chgData name="Felix Ocham" userId="621798559d53d1b0" providerId="LiveId" clId="{21062A45-3AC8-4E4C-9CA6-F821D2DBCC55}" dt="2025-12-17T09:57:52.944" v="337" actId="408"/>
          <ac:grpSpMkLst>
            <pc:docMk/>
            <pc:sldMk cId="3789466583" sldId="256"/>
            <ac:grpSpMk id="30" creationId="{C63586CB-5196-EDDC-8AB8-C4BF2E8DAE39}"/>
          </ac:grpSpMkLst>
        </pc:grpChg>
        <pc:grpChg chg="add mod">
          <ac:chgData name="Felix Ocham" userId="621798559d53d1b0" providerId="LiveId" clId="{21062A45-3AC8-4E4C-9CA6-F821D2DBCC55}" dt="2025-12-17T10:08:43.783" v="362" actId="552"/>
          <ac:grpSpMkLst>
            <pc:docMk/>
            <pc:sldMk cId="3789466583" sldId="256"/>
            <ac:grpSpMk id="33" creationId="{41860B7B-FA59-C5C8-5F89-808FE3575C29}"/>
          </ac:grpSpMkLst>
        </pc:grpChg>
        <pc:picChg chg="mod">
          <ac:chgData name="Felix Ocham" userId="621798559d53d1b0" providerId="LiveId" clId="{21062A45-3AC8-4E4C-9CA6-F821D2DBCC55}" dt="2025-12-17T09:50:28.811" v="310" actId="962"/>
          <ac:picMkLst>
            <pc:docMk/>
            <pc:sldMk cId="3789466583" sldId="256"/>
            <ac:picMk id="5" creationId="{3FBCE865-CE55-839E-19A6-0EC5E1D9F113}"/>
          </ac:picMkLst>
        </pc:picChg>
        <pc:picChg chg="mod">
          <ac:chgData name="Felix Ocham" userId="621798559d53d1b0" providerId="LiveId" clId="{21062A45-3AC8-4E4C-9CA6-F821D2DBCC55}" dt="2025-12-17T10:08:11.183" v="360" actId="1076"/>
          <ac:picMkLst>
            <pc:docMk/>
            <pc:sldMk cId="3789466583" sldId="256"/>
            <ac:picMk id="6" creationId="{BB38FD91-AB9D-6DFB-6055-BF274AE01DDB}"/>
          </ac:picMkLst>
        </pc:picChg>
      </pc:sldChg>
      <pc:sldChg chg="addSp delSp modSp mod">
        <pc:chgData name="Felix Ocham" userId="621798559d53d1b0" providerId="LiveId" clId="{21062A45-3AC8-4E4C-9CA6-F821D2DBCC55}" dt="2025-12-31T14:41:29.137" v="2464" actId="207"/>
        <pc:sldMkLst>
          <pc:docMk/>
          <pc:sldMk cId="2110040806" sldId="258"/>
        </pc:sldMkLst>
        <pc:spChg chg="mod topLvl">
          <ac:chgData name="Felix Ocham" userId="621798559d53d1b0" providerId="LiveId" clId="{21062A45-3AC8-4E4C-9CA6-F821D2DBCC55}" dt="2025-12-16T15:58:55.783" v="23" actId="338"/>
          <ac:spMkLst>
            <pc:docMk/>
            <pc:sldMk cId="2110040806" sldId="258"/>
            <ac:spMk id="7" creationId="{D68567CD-A898-DDA6-5875-FAAE8147C6EE}"/>
          </ac:spMkLst>
        </pc:spChg>
        <pc:spChg chg="mod topLvl">
          <ac:chgData name="Felix Ocham" userId="621798559d53d1b0" providerId="LiveId" clId="{21062A45-3AC8-4E4C-9CA6-F821D2DBCC55}" dt="2025-12-16T15:58:55.783" v="23" actId="338"/>
          <ac:spMkLst>
            <pc:docMk/>
            <pc:sldMk cId="2110040806" sldId="258"/>
            <ac:spMk id="9" creationId="{70C726AE-A2B0-0146-FB27-936FBA8BBA56}"/>
          </ac:spMkLst>
        </pc:spChg>
        <pc:spChg chg="mod topLvl">
          <ac:chgData name="Felix Ocham" userId="621798559d53d1b0" providerId="LiveId" clId="{21062A45-3AC8-4E4C-9CA6-F821D2DBCC55}" dt="2025-12-16T15:58:55.783" v="23" actId="338"/>
          <ac:spMkLst>
            <pc:docMk/>
            <pc:sldMk cId="2110040806" sldId="258"/>
            <ac:spMk id="10" creationId="{9F892F56-AB87-5FF3-E51A-F09BAEE7ABE1}"/>
          </ac:spMkLst>
        </pc:spChg>
        <pc:spChg chg="mod topLvl">
          <ac:chgData name="Felix Ocham" userId="621798559d53d1b0" providerId="LiveId" clId="{21062A45-3AC8-4E4C-9CA6-F821D2DBCC55}" dt="2025-12-16T15:58:55.783" v="23" actId="338"/>
          <ac:spMkLst>
            <pc:docMk/>
            <pc:sldMk cId="2110040806" sldId="258"/>
            <ac:spMk id="11" creationId="{E95CD2A0-B5CD-9999-9433-34B6532D1F4A}"/>
          </ac:spMkLst>
        </pc:spChg>
        <pc:spChg chg="add mod ord topLvl">
          <ac:chgData name="Felix Ocham" userId="621798559d53d1b0" providerId="LiveId" clId="{21062A45-3AC8-4E4C-9CA6-F821D2DBCC55}" dt="2025-12-30T16:42:33.997" v="2247" actId="164"/>
          <ac:spMkLst>
            <pc:docMk/>
            <pc:sldMk cId="2110040806" sldId="258"/>
            <ac:spMk id="13" creationId="{0E5F75B2-5245-240B-580D-D84EC618ECA7}"/>
          </ac:spMkLst>
        </pc:spChg>
        <pc:spChg chg="add mod">
          <ac:chgData name="Felix Ocham" userId="621798559d53d1b0" providerId="LiveId" clId="{21062A45-3AC8-4E4C-9CA6-F821D2DBCC55}" dt="2025-12-28T21:13:29.100" v="1648" actId="164"/>
          <ac:spMkLst>
            <pc:docMk/>
            <pc:sldMk cId="2110040806" sldId="258"/>
            <ac:spMk id="19" creationId="{CD84D7CA-D237-E81A-351D-BE9C5BE7B998}"/>
          </ac:spMkLst>
        </pc:spChg>
        <pc:spChg chg="add mod">
          <ac:chgData name="Felix Ocham" userId="621798559d53d1b0" providerId="LiveId" clId="{21062A45-3AC8-4E4C-9CA6-F821D2DBCC55}" dt="2025-12-23T16:05:24.401" v="1527" actId="164"/>
          <ac:spMkLst>
            <pc:docMk/>
            <pc:sldMk cId="2110040806" sldId="258"/>
            <ac:spMk id="25" creationId="{85AE0EDA-44B3-A932-C834-BB5E2E6DB294}"/>
          </ac:spMkLst>
        </pc:spChg>
        <pc:spChg chg="add mod">
          <ac:chgData name="Felix Ocham" userId="621798559d53d1b0" providerId="LiveId" clId="{21062A45-3AC8-4E4C-9CA6-F821D2DBCC55}" dt="2025-12-20T09:23:27.677" v="1284" actId="164"/>
          <ac:spMkLst>
            <pc:docMk/>
            <pc:sldMk cId="2110040806" sldId="258"/>
            <ac:spMk id="32" creationId="{87E2D982-E900-538C-25C6-6427F129170B}"/>
          </ac:spMkLst>
        </pc:spChg>
        <pc:spChg chg="add mod">
          <ac:chgData name="Felix Ocham" userId="621798559d53d1b0" providerId="LiveId" clId="{21062A45-3AC8-4E4C-9CA6-F821D2DBCC55}" dt="2025-12-20T09:24:37.142" v="1294" actId="164"/>
          <ac:spMkLst>
            <pc:docMk/>
            <pc:sldMk cId="2110040806" sldId="258"/>
            <ac:spMk id="35" creationId="{CC02D074-46E1-C232-CDDD-3593D49DAFD2}"/>
          </ac:spMkLst>
        </pc:spChg>
        <pc:spChg chg="add mod">
          <ac:chgData name="Felix Ocham" userId="621798559d53d1b0" providerId="LiveId" clId="{21062A45-3AC8-4E4C-9CA6-F821D2DBCC55}" dt="2025-12-20T09:25:48.761" v="1311" actId="164"/>
          <ac:spMkLst>
            <pc:docMk/>
            <pc:sldMk cId="2110040806" sldId="258"/>
            <ac:spMk id="38" creationId="{4BCC2CF8-D409-1134-30E1-AE2FEDE29020}"/>
          </ac:spMkLst>
        </pc:spChg>
        <pc:spChg chg="add mod">
          <ac:chgData name="Felix Ocham" userId="621798559d53d1b0" providerId="LiveId" clId="{21062A45-3AC8-4E4C-9CA6-F821D2DBCC55}" dt="2025-12-23T16:05:18.107" v="1526" actId="164"/>
          <ac:spMkLst>
            <pc:docMk/>
            <pc:sldMk cId="2110040806" sldId="258"/>
            <ac:spMk id="39" creationId="{E3AC8CA6-D5D2-1C42-0074-52944F637271}"/>
          </ac:spMkLst>
        </pc:spChg>
        <pc:spChg chg="add mod">
          <ac:chgData name="Felix Ocham" userId="621798559d53d1b0" providerId="LiveId" clId="{21062A45-3AC8-4E4C-9CA6-F821D2DBCC55}" dt="2025-12-20T09:26:50.208" v="1317" actId="164"/>
          <ac:spMkLst>
            <pc:docMk/>
            <pc:sldMk cId="2110040806" sldId="258"/>
            <ac:spMk id="40" creationId="{B1126E70-9CAF-55F1-9F2C-39C691712991}"/>
          </ac:spMkLst>
        </pc:spChg>
        <pc:spChg chg="add mod">
          <ac:chgData name="Felix Ocham" userId="621798559d53d1b0" providerId="LiveId" clId="{21062A45-3AC8-4E4C-9CA6-F821D2DBCC55}" dt="2025-12-23T16:05:10.847" v="1525" actId="164"/>
          <ac:spMkLst>
            <pc:docMk/>
            <pc:sldMk cId="2110040806" sldId="258"/>
            <ac:spMk id="43" creationId="{7A0F690B-EB5A-F4A4-AE57-8D858B7770C9}"/>
          </ac:spMkLst>
        </pc:spChg>
        <pc:spChg chg="add mod">
          <ac:chgData name="Felix Ocham" userId="621798559d53d1b0" providerId="LiveId" clId="{21062A45-3AC8-4E4C-9CA6-F821D2DBCC55}" dt="2025-12-23T17:48:24.146" v="1558" actId="164"/>
          <ac:spMkLst>
            <pc:docMk/>
            <pc:sldMk cId="2110040806" sldId="258"/>
            <ac:spMk id="53" creationId="{7ADF5B1B-531B-2066-5A46-58F72BF3133F}"/>
          </ac:spMkLst>
        </pc:spChg>
        <pc:spChg chg="add mod">
          <ac:chgData name="Felix Ocham" userId="621798559d53d1b0" providerId="LiveId" clId="{21062A45-3AC8-4E4C-9CA6-F821D2DBCC55}" dt="2025-12-29T22:32:46.064" v="2045" actId="164"/>
          <ac:spMkLst>
            <pc:docMk/>
            <pc:sldMk cId="2110040806" sldId="258"/>
            <ac:spMk id="54" creationId="{006A9741-A5F2-A2DA-BC9D-4C627EC2EE9F}"/>
          </ac:spMkLst>
        </pc:spChg>
        <pc:spChg chg="add mod">
          <ac:chgData name="Felix Ocham" userId="621798559d53d1b0" providerId="LiveId" clId="{21062A45-3AC8-4E4C-9CA6-F821D2DBCC55}" dt="2025-12-23T17:48:34.417" v="1559" actId="164"/>
          <ac:spMkLst>
            <pc:docMk/>
            <pc:sldMk cId="2110040806" sldId="258"/>
            <ac:spMk id="56" creationId="{6D621A6A-06A2-4032-BA8D-B3D43C39687A}"/>
          </ac:spMkLst>
        </pc:spChg>
        <pc:spChg chg="add mod">
          <ac:chgData name="Felix Ocham" userId="621798559d53d1b0" providerId="LiveId" clId="{21062A45-3AC8-4E4C-9CA6-F821D2DBCC55}" dt="2025-12-29T16:10:59.811" v="1712" actId="164"/>
          <ac:spMkLst>
            <pc:docMk/>
            <pc:sldMk cId="2110040806" sldId="258"/>
            <ac:spMk id="59" creationId="{61D01368-8013-19E1-B6C9-E4B49468F444}"/>
          </ac:spMkLst>
        </pc:spChg>
        <pc:spChg chg="add mod">
          <ac:chgData name="Felix Ocham" userId="621798559d53d1b0" providerId="LiveId" clId="{21062A45-3AC8-4E4C-9CA6-F821D2DBCC55}" dt="2025-12-31T14:37:58.717" v="2445" actId="207"/>
          <ac:spMkLst>
            <pc:docMk/>
            <pc:sldMk cId="2110040806" sldId="258"/>
            <ac:spMk id="66" creationId="{E53F020C-216D-572E-03D5-CB0CC47A181D}"/>
          </ac:spMkLst>
        </pc:spChg>
        <pc:spChg chg="add mod">
          <ac:chgData name="Felix Ocham" userId="621798559d53d1b0" providerId="LiveId" clId="{21062A45-3AC8-4E4C-9CA6-F821D2DBCC55}" dt="2025-12-31T14:30:40.101" v="2421" actId="207"/>
          <ac:spMkLst>
            <pc:docMk/>
            <pc:sldMk cId="2110040806" sldId="258"/>
            <ac:spMk id="68" creationId="{FA8B1C6A-ED71-1B37-EDE8-00AE0E312DE5}"/>
          </ac:spMkLst>
        </pc:spChg>
        <pc:spChg chg="add mod">
          <ac:chgData name="Felix Ocham" userId="621798559d53d1b0" providerId="LiveId" clId="{21062A45-3AC8-4E4C-9CA6-F821D2DBCC55}" dt="2025-12-31T14:38:15.785" v="2450" actId="108"/>
          <ac:spMkLst>
            <pc:docMk/>
            <pc:sldMk cId="2110040806" sldId="258"/>
            <ac:spMk id="70" creationId="{089D8922-61B0-2293-A282-F248D6FF9EBA}"/>
          </ac:spMkLst>
        </pc:spChg>
        <pc:spChg chg="add mod">
          <ac:chgData name="Felix Ocham" userId="621798559d53d1b0" providerId="LiveId" clId="{21062A45-3AC8-4E4C-9CA6-F821D2DBCC55}" dt="2025-12-31T14:38:10.599" v="2447" actId="108"/>
          <ac:spMkLst>
            <pc:docMk/>
            <pc:sldMk cId="2110040806" sldId="258"/>
            <ac:spMk id="94" creationId="{4DCA6958-2263-1AB8-3824-1916E19A97D3}"/>
          </ac:spMkLst>
        </pc:spChg>
        <pc:spChg chg="add mod">
          <ac:chgData name="Felix Ocham" userId="621798559d53d1b0" providerId="LiveId" clId="{21062A45-3AC8-4E4C-9CA6-F821D2DBCC55}" dt="2025-12-31T14:38:24.749" v="2452" actId="108"/>
          <ac:spMkLst>
            <pc:docMk/>
            <pc:sldMk cId="2110040806" sldId="258"/>
            <ac:spMk id="95" creationId="{28CC0A80-16F2-8125-C7F2-D34676055878}"/>
          </ac:spMkLst>
        </pc:spChg>
        <pc:spChg chg="add mod">
          <ac:chgData name="Felix Ocham" userId="621798559d53d1b0" providerId="LiveId" clId="{21062A45-3AC8-4E4C-9CA6-F821D2DBCC55}" dt="2025-12-31T14:31:44.780" v="2423" actId="207"/>
          <ac:spMkLst>
            <pc:docMk/>
            <pc:sldMk cId="2110040806" sldId="258"/>
            <ac:spMk id="96" creationId="{6BC7AB35-5F43-4320-D363-A2D8AC6CE6D3}"/>
          </ac:spMkLst>
        </pc:spChg>
        <pc:spChg chg="add mod">
          <ac:chgData name="Felix Ocham" userId="621798559d53d1b0" providerId="LiveId" clId="{21062A45-3AC8-4E4C-9CA6-F821D2DBCC55}" dt="2025-12-30T16:41:52.847" v="2244" actId="164"/>
          <ac:spMkLst>
            <pc:docMk/>
            <pc:sldMk cId="2110040806" sldId="258"/>
            <ac:spMk id="102" creationId="{A8C58894-8FCB-D19D-4947-AEAEE7EE36D4}"/>
          </ac:spMkLst>
        </pc:spChg>
        <pc:spChg chg="add mod topLvl">
          <ac:chgData name="Felix Ocham" userId="621798559d53d1b0" providerId="LiveId" clId="{21062A45-3AC8-4E4C-9CA6-F821D2DBCC55}" dt="2025-12-30T17:03:24.601" v="2271" actId="164"/>
          <ac:spMkLst>
            <pc:docMk/>
            <pc:sldMk cId="2110040806" sldId="258"/>
            <ac:spMk id="103" creationId="{81C8C6D0-0AB7-AB15-99A7-DA61CDD3F5A3}"/>
          </ac:spMkLst>
        </pc:spChg>
        <pc:spChg chg="add mod">
          <ac:chgData name="Felix Ocham" userId="621798559d53d1b0" providerId="LiveId" clId="{21062A45-3AC8-4E4C-9CA6-F821D2DBCC55}" dt="2025-12-31T14:38:21.526" v="2451" actId="108"/>
          <ac:spMkLst>
            <pc:docMk/>
            <pc:sldMk cId="2110040806" sldId="258"/>
            <ac:spMk id="111" creationId="{3B6F6F51-91C1-5D42-CFEB-A01565C2A539}"/>
          </ac:spMkLst>
        </pc:spChg>
        <pc:spChg chg="add mod">
          <ac:chgData name="Felix Ocham" userId="621798559d53d1b0" providerId="LiveId" clId="{21062A45-3AC8-4E4C-9CA6-F821D2DBCC55}" dt="2025-12-31T14:32:56.649" v="2425" actId="108"/>
          <ac:spMkLst>
            <pc:docMk/>
            <pc:sldMk cId="2110040806" sldId="258"/>
            <ac:spMk id="112" creationId="{AD53C359-EF51-EF09-8CEE-818D0D6E7A8A}"/>
          </ac:spMkLst>
        </pc:spChg>
        <pc:spChg chg="add mod">
          <ac:chgData name="Felix Ocham" userId="621798559d53d1b0" providerId="LiveId" clId="{21062A45-3AC8-4E4C-9CA6-F821D2DBCC55}" dt="2025-12-31T14:41:10.054" v="2460" actId="207"/>
          <ac:spMkLst>
            <pc:docMk/>
            <pc:sldMk cId="2110040806" sldId="258"/>
            <ac:spMk id="116" creationId="{A1BF07C6-E8D1-EE91-8761-69AFC0417ED7}"/>
          </ac:spMkLst>
        </pc:spChg>
        <pc:spChg chg="add mod">
          <ac:chgData name="Felix Ocham" userId="621798559d53d1b0" providerId="LiveId" clId="{21062A45-3AC8-4E4C-9CA6-F821D2DBCC55}" dt="2025-12-31T14:41:18.679" v="2461" actId="207"/>
          <ac:spMkLst>
            <pc:docMk/>
            <pc:sldMk cId="2110040806" sldId="258"/>
            <ac:spMk id="117" creationId="{95CAE9EF-1089-4F97-631C-FC6CBD614199}"/>
          </ac:spMkLst>
        </pc:spChg>
        <pc:spChg chg="add mod">
          <ac:chgData name="Felix Ocham" userId="621798559d53d1b0" providerId="LiveId" clId="{21062A45-3AC8-4E4C-9CA6-F821D2DBCC55}" dt="2025-12-31T14:41:29.137" v="2464" actId="207"/>
          <ac:spMkLst>
            <pc:docMk/>
            <pc:sldMk cId="2110040806" sldId="258"/>
            <ac:spMk id="118" creationId="{D2321F37-15F3-127F-5AAE-9550040D7FE0}"/>
          </ac:spMkLst>
        </pc:spChg>
        <pc:spChg chg="add mod">
          <ac:chgData name="Felix Ocham" userId="621798559d53d1b0" providerId="LiveId" clId="{21062A45-3AC8-4E4C-9CA6-F821D2DBCC55}" dt="2025-12-31T14:38:12.506" v="2448" actId="108"/>
          <ac:spMkLst>
            <pc:docMk/>
            <pc:sldMk cId="2110040806" sldId="258"/>
            <ac:spMk id="120" creationId="{E82F4484-B03C-98A0-FEE7-915026357F7F}"/>
          </ac:spMkLst>
        </pc:spChg>
        <pc:spChg chg="add mod">
          <ac:chgData name="Felix Ocham" userId="621798559d53d1b0" providerId="LiveId" clId="{21062A45-3AC8-4E4C-9CA6-F821D2DBCC55}" dt="2025-12-31T14:34:41.055" v="2429" actId="108"/>
          <ac:spMkLst>
            <pc:docMk/>
            <pc:sldMk cId="2110040806" sldId="258"/>
            <ac:spMk id="121" creationId="{42F6D755-93B7-20BD-9B20-FE4FBD62FC79}"/>
          </ac:spMkLst>
        </pc:spChg>
        <pc:spChg chg="add mod">
          <ac:chgData name="Felix Ocham" userId="621798559d53d1b0" providerId="LiveId" clId="{21062A45-3AC8-4E4C-9CA6-F821D2DBCC55}" dt="2025-12-31T14:38:13.733" v="2449" actId="108"/>
          <ac:spMkLst>
            <pc:docMk/>
            <pc:sldMk cId="2110040806" sldId="258"/>
            <ac:spMk id="125" creationId="{0BE806C2-7628-E389-CC9E-35C031811B32}"/>
          </ac:spMkLst>
        </pc:spChg>
        <pc:grpChg chg="add mod">
          <ac:chgData name="Felix Ocham" userId="621798559d53d1b0" providerId="LiveId" clId="{21062A45-3AC8-4E4C-9CA6-F821D2DBCC55}" dt="2025-12-16T15:59:15.041" v="56" actId="1036"/>
          <ac:grpSpMkLst>
            <pc:docMk/>
            <pc:sldMk cId="2110040806" sldId="258"/>
            <ac:grpSpMk id="14" creationId="{796A18E0-44C2-3404-32C8-F30B6693C47C}"/>
          </ac:grpSpMkLst>
        </pc:grpChg>
        <pc:grpChg chg="add mod">
          <ac:chgData name="Felix Ocham" userId="621798559d53d1b0" providerId="LiveId" clId="{21062A45-3AC8-4E4C-9CA6-F821D2DBCC55}" dt="2025-12-29T16:54:02.402" v="1956" actId="1076"/>
          <ac:grpSpMkLst>
            <pc:docMk/>
            <pc:sldMk cId="2110040806" sldId="258"/>
            <ac:grpSpMk id="21" creationId="{DDEDC9AD-4D19-E328-5E76-721028BF056E}"/>
          </ac:grpSpMkLst>
        </pc:grpChg>
        <pc:grpChg chg="add mod">
          <ac:chgData name="Felix Ocham" userId="621798559d53d1b0" providerId="LiveId" clId="{21062A45-3AC8-4E4C-9CA6-F821D2DBCC55}" dt="2025-12-29T16:54:02.402" v="1956" actId="1076"/>
          <ac:grpSpMkLst>
            <pc:docMk/>
            <pc:sldMk cId="2110040806" sldId="258"/>
            <ac:grpSpMk id="41" creationId="{5B47948E-F1A5-C5D8-12BD-CAA3A14A7847}"/>
          </ac:grpSpMkLst>
        </pc:grpChg>
        <pc:grpChg chg="add mod">
          <ac:chgData name="Felix Ocham" userId="621798559d53d1b0" providerId="LiveId" clId="{21062A45-3AC8-4E4C-9CA6-F821D2DBCC55}" dt="2025-12-29T16:47:04.331" v="1743" actId="1076"/>
          <ac:grpSpMkLst>
            <pc:docMk/>
            <pc:sldMk cId="2110040806" sldId="258"/>
            <ac:grpSpMk id="42" creationId="{083D03FD-A0A4-5E82-D263-4F50FD1216F7}"/>
          </ac:grpSpMkLst>
        </pc:grpChg>
        <pc:grpChg chg="add mod">
          <ac:chgData name="Felix Ocham" userId="621798559d53d1b0" providerId="LiveId" clId="{21062A45-3AC8-4E4C-9CA6-F821D2DBCC55}" dt="2025-12-29T16:54:02.402" v="1956" actId="1076"/>
          <ac:grpSpMkLst>
            <pc:docMk/>
            <pc:sldMk cId="2110040806" sldId="258"/>
            <ac:grpSpMk id="44" creationId="{DDD526A1-E0B3-EFE2-6E13-085D058DE8A5}"/>
          </ac:grpSpMkLst>
        </pc:grpChg>
        <pc:grpChg chg="add mod">
          <ac:chgData name="Felix Ocham" userId="621798559d53d1b0" providerId="LiveId" clId="{21062A45-3AC8-4E4C-9CA6-F821D2DBCC55}" dt="2025-12-29T16:54:02.402" v="1956" actId="1076"/>
          <ac:grpSpMkLst>
            <pc:docMk/>
            <pc:sldMk cId="2110040806" sldId="258"/>
            <ac:grpSpMk id="45" creationId="{1649D29D-E7E0-7695-8837-F2F63A073433}"/>
          </ac:grpSpMkLst>
        </pc:grpChg>
        <pc:grpChg chg="add mod">
          <ac:chgData name="Felix Ocham" userId="621798559d53d1b0" providerId="LiveId" clId="{21062A45-3AC8-4E4C-9CA6-F821D2DBCC55}" dt="2025-12-29T16:54:02.402" v="1956" actId="1076"/>
          <ac:grpSpMkLst>
            <pc:docMk/>
            <pc:sldMk cId="2110040806" sldId="258"/>
            <ac:grpSpMk id="46" creationId="{099EC0F4-0CAF-0533-5CEE-9C36892381CD}"/>
          </ac:grpSpMkLst>
        </pc:grpChg>
        <pc:grpChg chg="add mod">
          <ac:chgData name="Felix Ocham" userId="621798559d53d1b0" providerId="LiveId" clId="{21062A45-3AC8-4E4C-9CA6-F821D2DBCC55}" dt="2025-12-29T16:54:02.402" v="1956" actId="1076"/>
          <ac:grpSpMkLst>
            <pc:docMk/>
            <pc:sldMk cId="2110040806" sldId="258"/>
            <ac:grpSpMk id="47" creationId="{3B11146B-99FA-CD7C-F93F-D3DC5977E0BD}"/>
          </ac:grpSpMkLst>
        </pc:grpChg>
        <pc:grpChg chg="add mod">
          <ac:chgData name="Felix Ocham" userId="621798559d53d1b0" providerId="LiveId" clId="{21062A45-3AC8-4E4C-9CA6-F821D2DBCC55}" dt="2025-12-29T16:43:45.592" v="1719" actId="14100"/>
          <ac:grpSpMkLst>
            <pc:docMk/>
            <pc:sldMk cId="2110040806" sldId="258"/>
            <ac:grpSpMk id="48" creationId="{95EA8CF7-CB4E-3D19-D6E1-0AC2063816E6}"/>
          </ac:grpSpMkLst>
        </pc:grpChg>
        <pc:grpChg chg="add mod">
          <ac:chgData name="Felix Ocham" userId="621798559d53d1b0" providerId="LiveId" clId="{21062A45-3AC8-4E4C-9CA6-F821D2DBCC55}" dt="2025-12-30T13:59:25.101" v="2052" actId="1076"/>
          <ac:grpSpMkLst>
            <pc:docMk/>
            <pc:sldMk cId="2110040806" sldId="258"/>
            <ac:grpSpMk id="55" creationId="{FA6EABCF-903D-41F8-1AFC-0F01A584E233}"/>
          </ac:grpSpMkLst>
        </pc:grpChg>
        <pc:grpChg chg="add mod">
          <ac:chgData name="Felix Ocham" userId="621798559d53d1b0" providerId="LiveId" clId="{21062A45-3AC8-4E4C-9CA6-F821D2DBCC55}" dt="2025-12-29T16:54:02.402" v="1956" actId="1076"/>
          <ac:grpSpMkLst>
            <pc:docMk/>
            <pc:sldMk cId="2110040806" sldId="258"/>
            <ac:grpSpMk id="57" creationId="{6340AF0E-519D-CE89-51A9-E4A1C188A30F}"/>
          </ac:grpSpMkLst>
        </pc:grpChg>
        <pc:grpChg chg="add mod">
          <ac:chgData name="Felix Ocham" userId="621798559d53d1b0" providerId="LiveId" clId="{21062A45-3AC8-4E4C-9CA6-F821D2DBCC55}" dt="2025-12-29T16:46:42.129" v="1742" actId="1076"/>
          <ac:grpSpMkLst>
            <pc:docMk/>
            <pc:sldMk cId="2110040806" sldId="258"/>
            <ac:grpSpMk id="58" creationId="{22696371-05C8-0B31-94CA-0364AD7AEE48}"/>
          </ac:grpSpMkLst>
        </pc:grpChg>
        <pc:grpChg chg="add mod">
          <ac:chgData name="Felix Ocham" userId="621798559d53d1b0" providerId="LiveId" clId="{21062A45-3AC8-4E4C-9CA6-F821D2DBCC55}" dt="2025-12-29T16:54:02.402" v="1956" actId="1076"/>
          <ac:grpSpMkLst>
            <pc:docMk/>
            <pc:sldMk cId="2110040806" sldId="258"/>
            <ac:grpSpMk id="60" creationId="{D2643E06-F031-9A60-94B6-F41BB4BB8DD5}"/>
          </ac:grpSpMkLst>
        </pc:grpChg>
        <pc:grpChg chg="add mod">
          <ac:chgData name="Felix Ocham" userId="621798559d53d1b0" providerId="LiveId" clId="{21062A45-3AC8-4E4C-9CA6-F821D2DBCC55}" dt="2025-12-31T11:54:55.423" v="2322" actId="1076"/>
          <ac:grpSpMkLst>
            <pc:docMk/>
            <pc:sldMk cId="2110040806" sldId="258"/>
            <ac:grpSpMk id="105" creationId="{8D5D64E3-7D7D-5ABD-629C-CA068D724734}"/>
          </ac:grpSpMkLst>
        </pc:grpChg>
        <pc:grpChg chg="add mod">
          <ac:chgData name="Felix Ocham" userId="621798559d53d1b0" providerId="LiveId" clId="{21062A45-3AC8-4E4C-9CA6-F821D2DBCC55}" dt="2025-12-31T11:54:38.211" v="2317" actId="14100"/>
          <ac:grpSpMkLst>
            <pc:docMk/>
            <pc:sldMk cId="2110040806" sldId="258"/>
            <ac:grpSpMk id="106" creationId="{57D4683C-41DE-842D-4025-905DBBA5DC68}"/>
          </ac:grpSpMkLst>
        </pc:grpChg>
        <pc:grpChg chg="add mod">
          <ac:chgData name="Felix Ocham" userId="621798559d53d1b0" providerId="LiveId" clId="{21062A45-3AC8-4E4C-9CA6-F821D2DBCC55}" dt="2025-12-31T11:54:45.727" v="2319" actId="1076"/>
          <ac:grpSpMkLst>
            <pc:docMk/>
            <pc:sldMk cId="2110040806" sldId="258"/>
            <ac:grpSpMk id="108" creationId="{E20467F9-E736-C0E6-8B61-98B85751637F}"/>
          </ac:grpSpMkLst>
        </pc:grpChg>
        <pc:picChg chg="mod">
          <ac:chgData name="Felix Ocham" userId="621798559d53d1b0" providerId="LiveId" clId="{21062A45-3AC8-4E4C-9CA6-F821D2DBCC55}" dt="2025-12-29T16:51:05.625" v="1768" actId="1076"/>
          <ac:picMkLst>
            <pc:docMk/>
            <pc:sldMk cId="2110040806" sldId="258"/>
            <ac:picMk id="3" creationId="{34909B66-13A0-5F7D-0F36-92F293976C2B}"/>
          </ac:picMkLst>
        </pc:picChg>
        <pc:picChg chg="add mod">
          <ac:chgData name="Felix Ocham" userId="621798559d53d1b0" providerId="LiveId" clId="{21062A45-3AC8-4E4C-9CA6-F821D2DBCC55}" dt="2025-12-29T16:52:39.338" v="1824" actId="1036"/>
          <ac:picMkLst>
            <pc:docMk/>
            <pc:sldMk cId="2110040806" sldId="258"/>
            <ac:picMk id="4" creationId="{611DB478-9CC9-8A3E-748A-5E639C9A9BC2}"/>
          </ac:picMkLst>
        </pc:picChg>
        <pc:picChg chg="mod">
          <ac:chgData name="Felix Ocham" userId="621798559d53d1b0" providerId="LiveId" clId="{21062A45-3AC8-4E4C-9CA6-F821D2DBCC55}" dt="2025-12-23T15:18:06.056" v="1495" actId="1076"/>
          <ac:picMkLst>
            <pc:docMk/>
            <pc:sldMk cId="2110040806" sldId="258"/>
            <ac:picMk id="5" creationId="{9BA0F67F-C5A1-138E-583A-5B6BCF10B522}"/>
          </ac:picMkLst>
        </pc:picChg>
        <pc:picChg chg="add mod topLvl">
          <ac:chgData name="Felix Ocham" userId="621798559d53d1b0" providerId="LiveId" clId="{21062A45-3AC8-4E4C-9CA6-F821D2DBCC55}" dt="2025-12-29T16:54:02.402" v="1956" actId="1076"/>
          <ac:picMkLst>
            <pc:docMk/>
            <pc:sldMk cId="2110040806" sldId="258"/>
            <ac:picMk id="6" creationId="{2A705AE1-D523-83D5-03E8-302312A03A0A}"/>
          </ac:picMkLst>
        </pc:picChg>
        <pc:picChg chg="add mod">
          <ac:chgData name="Felix Ocham" userId="621798559d53d1b0" providerId="LiveId" clId="{21062A45-3AC8-4E4C-9CA6-F821D2DBCC55}" dt="2025-12-29T16:53:18.835" v="1954" actId="1036"/>
          <ac:picMkLst>
            <pc:docMk/>
            <pc:sldMk cId="2110040806" sldId="258"/>
            <ac:picMk id="12" creationId="{3C316543-38A1-E531-583B-E26F70F99686}"/>
          </ac:picMkLst>
        </pc:picChg>
        <pc:picChg chg="add mod">
          <ac:chgData name="Felix Ocham" userId="621798559d53d1b0" providerId="LiveId" clId="{21062A45-3AC8-4E4C-9CA6-F821D2DBCC55}" dt="2025-12-29T16:52:47.474" v="1852" actId="1035"/>
          <ac:picMkLst>
            <pc:docMk/>
            <pc:sldMk cId="2110040806" sldId="258"/>
            <ac:picMk id="15" creationId="{A9934BEC-502D-EA71-1076-3764CE4CBD30}"/>
          </ac:picMkLst>
        </pc:picChg>
        <pc:picChg chg="add mod ord">
          <ac:chgData name="Felix Ocham" userId="621798559d53d1b0" providerId="LiveId" clId="{21062A45-3AC8-4E4C-9CA6-F821D2DBCC55}" dt="2025-12-28T21:13:29.100" v="1648" actId="164"/>
          <ac:picMkLst>
            <pc:docMk/>
            <pc:sldMk cId="2110040806" sldId="258"/>
            <ac:picMk id="16" creationId="{DA9F1F8E-60FC-3F9A-F754-1FADE1386EBE}"/>
          </ac:picMkLst>
        </pc:picChg>
        <pc:picChg chg="add mod ord">
          <ac:chgData name="Felix Ocham" userId="621798559d53d1b0" providerId="LiveId" clId="{21062A45-3AC8-4E4C-9CA6-F821D2DBCC55}" dt="2025-12-23T16:05:18.107" v="1526" actId="164"/>
          <ac:picMkLst>
            <pc:docMk/>
            <pc:sldMk cId="2110040806" sldId="258"/>
            <ac:picMk id="17" creationId="{637D0220-67D5-B419-B904-93C2C87889EC}"/>
          </ac:picMkLst>
        </pc:picChg>
        <pc:picChg chg="add mod ord">
          <ac:chgData name="Felix Ocham" userId="621798559d53d1b0" providerId="LiveId" clId="{21062A45-3AC8-4E4C-9CA6-F821D2DBCC55}" dt="2025-12-20T09:23:27.677" v="1284" actId="164"/>
          <ac:picMkLst>
            <pc:docMk/>
            <pc:sldMk cId="2110040806" sldId="258"/>
            <ac:picMk id="18" creationId="{77CDA9BC-4953-5AFC-86B4-13BD9E0C8395}"/>
          </ac:picMkLst>
        </pc:picChg>
        <pc:picChg chg="add mod ord">
          <ac:chgData name="Felix Ocham" userId="621798559d53d1b0" providerId="LiveId" clId="{21062A45-3AC8-4E4C-9CA6-F821D2DBCC55}" dt="2025-12-23T16:05:10.847" v="1525" actId="164"/>
          <ac:picMkLst>
            <pc:docMk/>
            <pc:sldMk cId="2110040806" sldId="258"/>
            <ac:picMk id="20" creationId="{8EE9F1E9-E333-6B7B-957A-7A6B66E50AA4}"/>
          </ac:picMkLst>
        </pc:picChg>
        <pc:picChg chg="add mod ord">
          <ac:chgData name="Felix Ocham" userId="621798559d53d1b0" providerId="LiveId" clId="{21062A45-3AC8-4E4C-9CA6-F821D2DBCC55}" dt="2025-12-20T09:26:50.208" v="1317" actId="164"/>
          <ac:picMkLst>
            <pc:docMk/>
            <pc:sldMk cId="2110040806" sldId="258"/>
            <ac:picMk id="22" creationId="{956A7B59-7A92-4E4A-7E41-FA21F7DB7020}"/>
          </ac:picMkLst>
        </pc:picChg>
        <pc:picChg chg="add mod ord">
          <ac:chgData name="Felix Ocham" userId="621798559d53d1b0" providerId="LiveId" clId="{21062A45-3AC8-4E4C-9CA6-F821D2DBCC55}" dt="2025-12-23T16:05:24.401" v="1527" actId="164"/>
          <ac:picMkLst>
            <pc:docMk/>
            <pc:sldMk cId="2110040806" sldId="258"/>
            <ac:picMk id="23" creationId="{1E28DD4A-2BFD-1178-A5B0-E903EE85ADA8}"/>
          </ac:picMkLst>
        </pc:picChg>
        <pc:picChg chg="add mod ord">
          <ac:chgData name="Felix Ocham" userId="621798559d53d1b0" providerId="LiveId" clId="{21062A45-3AC8-4E4C-9CA6-F821D2DBCC55}" dt="2025-12-20T09:25:48.761" v="1311" actId="164"/>
          <ac:picMkLst>
            <pc:docMk/>
            <pc:sldMk cId="2110040806" sldId="258"/>
            <ac:picMk id="24" creationId="{7F7808C5-13EB-89DF-A912-EA0F4EBEE4DB}"/>
          </ac:picMkLst>
        </pc:picChg>
        <pc:picChg chg="add mod ord">
          <ac:chgData name="Felix Ocham" userId="621798559d53d1b0" providerId="LiveId" clId="{21062A45-3AC8-4E4C-9CA6-F821D2DBCC55}" dt="2025-12-20T09:24:37.142" v="1294" actId="164"/>
          <ac:picMkLst>
            <pc:docMk/>
            <pc:sldMk cId="2110040806" sldId="258"/>
            <ac:picMk id="26" creationId="{2150D3ED-5535-F5EB-E80F-62053BE2828A}"/>
          </ac:picMkLst>
        </pc:picChg>
        <pc:picChg chg="add mod">
          <ac:chgData name="Felix Ocham" userId="621798559d53d1b0" providerId="LiveId" clId="{21062A45-3AC8-4E4C-9CA6-F821D2DBCC55}" dt="2025-12-29T16:52:58.095" v="1896" actId="1036"/>
          <ac:picMkLst>
            <pc:docMk/>
            <pc:sldMk cId="2110040806" sldId="258"/>
            <ac:picMk id="27" creationId="{36580838-F7A6-7CE5-B706-AAC04D2A3A39}"/>
          </ac:picMkLst>
        </pc:picChg>
        <pc:picChg chg="add mod">
          <ac:chgData name="Felix Ocham" userId="621798559d53d1b0" providerId="LiveId" clId="{21062A45-3AC8-4E4C-9CA6-F821D2DBCC55}" dt="2025-12-29T16:49:22.927" v="1757" actId="1076"/>
          <ac:picMkLst>
            <pc:docMk/>
            <pc:sldMk cId="2110040806" sldId="258"/>
            <ac:picMk id="28" creationId="{1544D1A4-A858-784F-7723-0190EF231FF1}"/>
          </ac:picMkLst>
        </pc:picChg>
        <pc:picChg chg="add mod">
          <ac:chgData name="Felix Ocham" userId="621798559d53d1b0" providerId="LiveId" clId="{21062A45-3AC8-4E4C-9CA6-F821D2DBCC55}" dt="2025-12-29T16:49:10.962" v="1756" actId="1076"/>
          <ac:picMkLst>
            <pc:docMk/>
            <pc:sldMk cId="2110040806" sldId="258"/>
            <ac:picMk id="29" creationId="{E8F4A134-51F2-5C4B-3369-A1AD35CE204A}"/>
          </ac:picMkLst>
        </pc:picChg>
        <pc:picChg chg="add mod">
          <ac:chgData name="Felix Ocham" userId="621798559d53d1b0" providerId="LiveId" clId="{21062A45-3AC8-4E4C-9CA6-F821D2DBCC55}" dt="2025-12-29T16:49:02.465" v="1755" actId="1076"/>
          <ac:picMkLst>
            <pc:docMk/>
            <pc:sldMk cId="2110040806" sldId="258"/>
            <ac:picMk id="30" creationId="{B3BE1AB1-723A-E684-B27C-F60C8D0BDE97}"/>
          </ac:picMkLst>
        </pc:picChg>
        <pc:picChg chg="add mod">
          <ac:chgData name="Felix Ocham" userId="621798559d53d1b0" providerId="LiveId" clId="{21062A45-3AC8-4E4C-9CA6-F821D2DBCC55}" dt="2025-12-29T16:49:30.281" v="1758" actId="1076"/>
          <ac:picMkLst>
            <pc:docMk/>
            <pc:sldMk cId="2110040806" sldId="258"/>
            <ac:picMk id="31" creationId="{0F5B81AF-3E20-52A8-A007-35444A1BF8BD}"/>
          </ac:picMkLst>
        </pc:picChg>
        <pc:picChg chg="add mod">
          <ac:chgData name="Felix Ocham" userId="621798559d53d1b0" providerId="LiveId" clId="{21062A45-3AC8-4E4C-9CA6-F821D2DBCC55}" dt="2025-12-29T16:52:30.846" v="1792" actId="1036"/>
          <ac:picMkLst>
            <pc:docMk/>
            <pc:sldMk cId="2110040806" sldId="258"/>
            <ac:picMk id="33" creationId="{E82C0E23-B5D0-8FF7-9D68-CD3B7A33F047}"/>
          </ac:picMkLst>
        </pc:picChg>
        <pc:picChg chg="add mod">
          <ac:chgData name="Felix Ocham" userId="621798559d53d1b0" providerId="LiveId" clId="{21062A45-3AC8-4E4C-9CA6-F821D2DBCC55}" dt="2025-12-29T16:48:56.117" v="1754" actId="1076"/>
          <ac:picMkLst>
            <pc:docMk/>
            <pc:sldMk cId="2110040806" sldId="258"/>
            <ac:picMk id="34" creationId="{B983EB92-C9E3-D668-6341-9E71A79C0990}"/>
          </ac:picMkLst>
        </pc:picChg>
        <pc:picChg chg="add mod">
          <ac:chgData name="Felix Ocham" userId="621798559d53d1b0" providerId="LiveId" clId="{21062A45-3AC8-4E4C-9CA6-F821D2DBCC55}" dt="2025-12-29T16:53:32.054" v="1955" actId="1076"/>
          <ac:picMkLst>
            <pc:docMk/>
            <pc:sldMk cId="2110040806" sldId="258"/>
            <ac:picMk id="36" creationId="{25CE8498-A2CA-3BDB-A2A5-3AAAAF8CFCE4}"/>
          </ac:picMkLst>
        </pc:picChg>
        <pc:picChg chg="add mod">
          <ac:chgData name="Felix Ocham" userId="621798559d53d1b0" providerId="LiveId" clId="{21062A45-3AC8-4E4C-9CA6-F821D2DBCC55}" dt="2025-12-29T16:49:43.500" v="1759" actId="1076"/>
          <ac:picMkLst>
            <pc:docMk/>
            <pc:sldMk cId="2110040806" sldId="258"/>
            <ac:picMk id="37" creationId="{39FC7B23-E581-8D48-5D69-DF6EBDFC5218}"/>
          </ac:picMkLst>
        </pc:picChg>
        <pc:picChg chg="add mod ord">
          <ac:chgData name="Felix Ocham" userId="621798559d53d1b0" providerId="LiveId" clId="{21062A45-3AC8-4E4C-9CA6-F821D2DBCC55}" dt="2025-12-29T16:10:59.811" v="1712" actId="164"/>
          <ac:picMkLst>
            <pc:docMk/>
            <pc:sldMk cId="2110040806" sldId="258"/>
            <ac:picMk id="49" creationId="{1ABDCFF6-A3BD-950F-2C01-FE1E4C4D3315}"/>
          </ac:picMkLst>
        </pc:picChg>
        <pc:picChg chg="add mod ord">
          <ac:chgData name="Felix Ocham" userId="621798559d53d1b0" providerId="LiveId" clId="{21062A45-3AC8-4E4C-9CA6-F821D2DBCC55}" dt="2025-12-23T17:48:24.146" v="1558" actId="164"/>
          <ac:picMkLst>
            <pc:docMk/>
            <pc:sldMk cId="2110040806" sldId="258"/>
            <ac:picMk id="50" creationId="{485AD370-85F7-6BF0-1FEE-9F38959D1F58}"/>
          </ac:picMkLst>
        </pc:picChg>
        <pc:picChg chg="add mod ord">
          <ac:chgData name="Felix Ocham" userId="621798559d53d1b0" providerId="LiveId" clId="{21062A45-3AC8-4E4C-9CA6-F821D2DBCC55}" dt="2025-12-29T22:32:46.064" v="2045" actId="164"/>
          <ac:picMkLst>
            <pc:docMk/>
            <pc:sldMk cId="2110040806" sldId="258"/>
            <ac:picMk id="51" creationId="{41B87B29-B816-3542-FDDB-904EC0012117}"/>
          </ac:picMkLst>
        </pc:picChg>
        <pc:picChg chg="add mod ord">
          <ac:chgData name="Felix Ocham" userId="621798559d53d1b0" providerId="LiveId" clId="{21062A45-3AC8-4E4C-9CA6-F821D2DBCC55}" dt="2025-12-23T17:48:34.417" v="1559" actId="164"/>
          <ac:picMkLst>
            <pc:docMk/>
            <pc:sldMk cId="2110040806" sldId="258"/>
            <ac:picMk id="52" creationId="{115078B1-13DD-F85B-89C5-B6EEA8E9EC2E}"/>
          </ac:picMkLst>
        </pc:picChg>
        <pc:picChg chg="add mod ord topLvl">
          <ac:chgData name="Felix Ocham" userId="621798559d53d1b0" providerId="LiveId" clId="{21062A45-3AC8-4E4C-9CA6-F821D2DBCC55}" dt="2025-12-31T11:55:47.025" v="2326" actId="208"/>
          <ac:picMkLst>
            <pc:docMk/>
            <pc:sldMk cId="2110040806" sldId="258"/>
            <ac:picMk id="61" creationId="{F0008A3F-82D2-C4CC-72E7-72DC8E05F36B}"/>
          </ac:picMkLst>
        </pc:picChg>
        <pc:picChg chg="add mod ord topLvl">
          <ac:chgData name="Felix Ocham" userId="621798559d53d1b0" providerId="LiveId" clId="{21062A45-3AC8-4E4C-9CA6-F821D2DBCC55}" dt="2025-12-31T11:55:47.025" v="2326" actId="208"/>
          <ac:picMkLst>
            <pc:docMk/>
            <pc:sldMk cId="2110040806" sldId="258"/>
            <ac:picMk id="63" creationId="{E7ED791F-C01E-8508-7C04-2C669F3DE535}"/>
          </ac:picMkLst>
        </pc:picChg>
        <pc:picChg chg="add mod">
          <ac:chgData name="Felix Ocham" userId="621798559d53d1b0" providerId="LiveId" clId="{21062A45-3AC8-4E4C-9CA6-F821D2DBCC55}" dt="2025-12-31T14:36:48.171" v="2437" actId="1076"/>
          <ac:picMkLst>
            <pc:docMk/>
            <pc:sldMk cId="2110040806" sldId="258"/>
            <ac:picMk id="64" creationId="{5B37E361-21BB-64F4-E50F-5BE6399D3B4A}"/>
          </ac:picMkLst>
        </pc:picChg>
        <pc:picChg chg="add mod ord topLvl">
          <ac:chgData name="Felix Ocham" userId="621798559d53d1b0" providerId="LiveId" clId="{21062A45-3AC8-4E4C-9CA6-F821D2DBCC55}" dt="2025-12-31T11:55:47.025" v="2326" actId="208"/>
          <ac:picMkLst>
            <pc:docMk/>
            <pc:sldMk cId="2110040806" sldId="258"/>
            <ac:picMk id="65" creationId="{D2C943E2-3089-388F-B72A-2F62F29F854D}"/>
          </ac:picMkLst>
        </pc:picChg>
        <pc:picChg chg="add mod ord topLvl">
          <ac:chgData name="Felix Ocham" userId="621798559d53d1b0" providerId="LiveId" clId="{21062A45-3AC8-4E4C-9CA6-F821D2DBCC55}" dt="2025-12-31T11:55:47.025" v="2326" actId="208"/>
          <ac:picMkLst>
            <pc:docMk/>
            <pc:sldMk cId="2110040806" sldId="258"/>
            <ac:picMk id="67" creationId="{987EA308-194B-8603-A983-147AA56C835D}"/>
          </ac:picMkLst>
        </pc:picChg>
        <pc:picChg chg="add mod ord topLvl">
          <ac:chgData name="Felix Ocham" userId="621798559d53d1b0" providerId="LiveId" clId="{21062A45-3AC8-4E4C-9CA6-F821D2DBCC55}" dt="2025-12-31T11:55:47.025" v="2326" actId="208"/>
          <ac:picMkLst>
            <pc:docMk/>
            <pc:sldMk cId="2110040806" sldId="258"/>
            <ac:picMk id="69" creationId="{068E46E0-3E0E-91B2-DD14-8106FE81C1F4}"/>
          </ac:picMkLst>
        </pc:picChg>
        <pc:picChg chg="add mod ord topLvl">
          <ac:chgData name="Felix Ocham" userId="621798559d53d1b0" providerId="LiveId" clId="{21062A45-3AC8-4E4C-9CA6-F821D2DBCC55}" dt="2025-12-31T14:41:20.227" v="2462" actId="1076"/>
          <ac:picMkLst>
            <pc:docMk/>
            <pc:sldMk cId="2110040806" sldId="258"/>
            <ac:picMk id="73" creationId="{E66B411A-666B-B004-5CB7-7267FBAB0E3A}"/>
          </ac:picMkLst>
        </pc:picChg>
        <pc:picChg chg="add mod ord topLvl">
          <ac:chgData name="Felix Ocham" userId="621798559d53d1b0" providerId="LiveId" clId="{21062A45-3AC8-4E4C-9CA6-F821D2DBCC55}" dt="2025-12-31T13:27:58.386" v="2335" actId="1582"/>
          <ac:picMkLst>
            <pc:docMk/>
            <pc:sldMk cId="2110040806" sldId="258"/>
            <ac:picMk id="75" creationId="{827FF71A-F0F3-0934-10C7-ACFC0392AE4E}"/>
          </ac:picMkLst>
        </pc:picChg>
        <pc:picChg chg="add mod ord topLvl">
          <ac:chgData name="Felix Ocham" userId="621798559d53d1b0" providerId="LiveId" clId="{21062A45-3AC8-4E4C-9CA6-F821D2DBCC55}" dt="2025-12-31T11:55:30.717" v="2325" actId="208"/>
          <ac:picMkLst>
            <pc:docMk/>
            <pc:sldMk cId="2110040806" sldId="258"/>
            <ac:picMk id="77" creationId="{681136A6-B1D6-817F-040E-D6168984B076}"/>
          </ac:picMkLst>
        </pc:picChg>
        <pc:picChg chg="add mod ord topLvl">
          <ac:chgData name="Felix Ocham" userId="621798559d53d1b0" providerId="LiveId" clId="{21062A45-3AC8-4E4C-9CA6-F821D2DBCC55}" dt="2025-12-30T17:03:24.601" v="2271" actId="164"/>
          <ac:picMkLst>
            <pc:docMk/>
            <pc:sldMk cId="2110040806" sldId="258"/>
            <ac:picMk id="97" creationId="{B5FD5EB6-70B8-1D58-8788-19F74B12A816}"/>
          </ac:picMkLst>
        </pc:picChg>
        <pc:picChg chg="add mod">
          <ac:chgData name="Felix Ocham" userId="621798559d53d1b0" providerId="LiveId" clId="{21062A45-3AC8-4E4C-9CA6-F821D2DBCC55}" dt="2025-12-30T16:42:33.997" v="2247" actId="164"/>
          <ac:picMkLst>
            <pc:docMk/>
            <pc:sldMk cId="2110040806" sldId="258"/>
            <ac:picMk id="99" creationId="{90E5B92B-15F2-D45E-2EA9-AD4BC544F393}"/>
          </ac:picMkLst>
        </pc:picChg>
        <pc:picChg chg="add mod">
          <ac:chgData name="Felix Ocham" userId="621798559d53d1b0" providerId="LiveId" clId="{21062A45-3AC8-4E4C-9CA6-F821D2DBCC55}" dt="2025-12-30T16:41:52.847" v="2244" actId="164"/>
          <ac:picMkLst>
            <pc:docMk/>
            <pc:sldMk cId="2110040806" sldId="258"/>
            <ac:picMk id="104" creationId="{564AC3C1-7F73-9FB9-2ED0-A1833E033726}"/>
          </ac:picMkLst>
        </pc:picChg>
        <pc:cxnChg chg="add mod ord">
          <ac:chgData name="Felix Ocham" userId="621798559d53d1b0" providerId="LiveId" clId="{21062A45-3AC8-4E4C-9CA6-F821D2DBCC55}" dt="2025-12-31T14:00:53.554" v="2364" actId="167"/>
          <ac:cxnSpMkLst>
            <pc:docMk/>
            <pc:sldMk cId="2110040806" sldId="258"/>
            <ac:cxnSpMk id="76" creationId="{1D696A72-5736-8609-F222-DF9ACE3B54D4}"/>
          </ac:cxnSpMkLst>
        </pc:cxnChg>
        <pc:cxnChg chg="add mod ord">
          <ac:chgData name="Felix Ocham" userId="621798559d53d1b0" providerId="LiveId" clId="{21062A45-3AC8-4E4C-9CA6-F821D2DBCC55}" dt="2025-12-31T14:38:47.011" v="2454" actId="167"/>
          <ac:cxnSpMkLst>
            <pc:docMk/>
            <pc:sldMk cId="2110040806" sldId="258"/>
            <ac:cxnSpMk id="98" creationId="{28F882CF-2592-72DC-B192-6E6CB16021B2}"/>
          </ac:cxnSpMkLst>
        </pc:cxnChg>
        <pc:cxnChg chg="add mod ord">
          <ac:chgData name="Felix Ocham" userId="621798559d53d1b0" providerId="LiveId" clId="{21062A45-3AC8-4E4C-9CA6-F821D2DBCC55}" dt="2025-12-31T14:34:09.464" v="2428" actId="208"/>
          <ac:cxnSpMkLst>
            <pc:docMk/>
            <pc:sldMk cId="2110040806" sldId="258"/>
            <ac:cxnSpMk id="100" creationId="{591B42A8-B8CA-DFF6-2526-82F78E4A10F3}"/>
          </ac:cxnSpMkLst>
        </pc:cxnChg>
        <pc:cxnChg chg="add mod ord">
          <ac:chgData name="Felix Ocham" userId="621798559d53d1b0" providerId="LiveId" clId="{21062A45-3AC8-4E4C-9CA6-F821D2DBCC55}" dt="2025-12-31T14:33:20.530" v="2427" actId="167"/>
          <ac:cxnSpMkLst>
            <pc:docMk/>
            <pc:sldMk cId="2110040806" sldId="258"/>
            <ac:cxnSpMk id="113" creationId="{9FE83FF7-BA57-3813-4352-28FAA6C0FEF8}"/>
          </ac:cxnSpMkLst>
        </pc:cxnChg>
        <pc:cxnChg chg="add mod ord">
          <ac:chgData name="Felix Ocham" userId="621798559d53d1b0" providerId="LiveId" clId="{21062A45-3AC8-4E4C-9CA6-F821D2DBCC55}" dt="2025-12-31T14:32:29.214" v="2424" actId="208"/>
          <ac:cxnSpMkLst>
            <pc:docMk/>
            <pc:sldMk cId="2110040806" sldId="258"/>
            <ac:cxnSpMk id="115" creationId="{47239909-369B-130D-848E-E5D012907175}"/>
          </ac:cxnSpMkLst>
        </pc:cxnChg>
        <pc:cxnChg chg="add mod">
          <ac:chgData name="Felix Ocham" userId="621798559d53d1b0" providerId="LiveId" clId="{21062A45-3AC8-4E4C-9CA6-F821D2DBCC55}" dt="2025-12-31T14:23:23.599" v="2420" actId="1076"/>
          <ac:cxnSpMkLst>
            <pc:docMk/>
            <pc:sldMk cId="2110040806" sldId="258"/>
            <ac:cxnSpMk id="119" creationId="{540CA505-8813-E992-2663-6FCF21DD0B8C}"/>
          </ac:cxnSpMkLst>
        </pc:cxnChg>
        <pc:cxnChg chg="add mod ord">
          <ac:chgData name="Felix Ocham" userId="621798559d53d1b0" providerId="LiveId" clId="{21062A45-3AC8-4E4C-9CA6-F821D2DBCC55}" dt="2025-12-31T14:35:24.248" v="2434" actId="167"/>
          <ac:cxnSpMkLst>
            <pc:docMk/>
            <pc:sldMk cId="2110040806" sldId="258"/>
            <ac:cxnSpMk id="122" creationId="{76836741-74DB-7163-3411-418EB92C517D}"/>
          </ac:cxnSpMkLst>
        </pc:cxnChg>
        <pc:cxnChg chg="add mod ord">
          <ac:chgData name="Felix Ocham" userId="621798559d53d1b0" providerId="LiveId" clId="{21062A45-3AC8-4E4C-9CA6-F821D2DBCC55}" dt="2025-12-31T14:37:36.862" v="2444" actId="208"/>
          <ac:cxnSpMkLst>
            <pc:docMk/>
            <pc:sldMk cId="2110040806" sldId="258"/>
            <ac:cxnSpMk id="126" creationId="{3F36228D-C053-B280-31A8-FEC6604F76A8}"/>
          </ac:cxnSpMkLst>
        </pc:cxnChg>
      </pc:sldChg>
      <pc:sldChg chg="addSp delSp modSp add mod">
        <pc:chgData name="Felix Ocham" userId="621798559d53d1b0" providerId="LiveId" clId="{21062A45-3AC8-4E4C-9CA6-F821D2DBCC55}" dt="2025-12-19T05:57:34.718" v="949" actId="14861"/>
        <pc:sldMkLst>
          <pc:docMk/>
          <pc:sldMk cId="2018592436" sldId="259"/>
        </pc:sldMkLst>
        <pc:spChg chg="add mod">
          <ac:chgData name="Felix Ocham" userId="621798559d53d1b0" providerId="LiveId" clId="{21062A45-3AC8-4E4C-9CA6-F821D2DBCC55}" dt="2025-12-18T10:04:06.145" v="809" actId="555"/>
          <ac:spMkLst>
            <pc:docMk/>
            <pc:sldMk cId="2018592436" sldId="259"/>
            <ac:spMk id="3" creationId="{BDAB1F2B-568E-65B9-D252-4EE4742AF77A}"/>
          </ac:spMkLst>
        </pc:spChg>
        <pc:spChg chg="mod">
          <ac:chgData name="Felix Ocham" userId="621798559d53d1b0" providerId="LiveId" clId="{21062A45-3AC8-4E4C-9CA6-F821D2DBCC55}" dt="2025-12-18T09:29:32.132" v="735" actId="14100"/>
          <ac:spMkLst>
            <pc:docMk/>
            <pc:sldMk cId="2018592436" sldId="259"/>
            <ac:spMk id="8" creationId="{FD7EE7AA-74F2-BD0B-C74D-7D7FE5E30742}"/>
          </ac:spMkLst>
        </pc:spChg>
        <pc:spChg chg="mod">
          <ac:chgData name="Felix Ocham" userId="621798559d53d1b0" providerId="LiveId" clId="{21062A45-3AC8-4E4C-9CA6-F821D2DBCC55}" dt="2025-12-19T05:56:50.989" v="946"/>
          <ac:spMkLst>
            <pc:docMk/>
            <pc:sldMk cId="2018592436" sldId="259"/>
            <ac:spMk id="17" creationId="{91A18764-1C70-BEE1-1764-FF0842AFD6F9}"/>
          </ac:spMkLst>
        </pc:spChg>
        <pc:spChg chg="add mod">
          <ac:chgData name="Felix Ocham" userId="621798559d53d1b0" providerId="LiveId" clId="{21062A45-3AC8-4E4C-9CA6-F821D2DBCC55}" dt="2025-12-18T09:56:02.145" v="776" actId="14100"/>
          <ac:spMkLst>
            <pc:docMk/>
            <pc:sldMk cId="2018592436" sldId="259"/>
            <ac:spMk id="40" creationId="{0691F6C9-B4A4-C9E7-4CCB-AA369E3DF358}"/>
          </ac:spMkLst>
        </pc:spChg>
        <pc:spChg chg="add mod">
          <ac:chgData name="Felix Ocham" userId="621798559d53d1b0" providerId="LiveId" clId="{21062A45-3AC8-4E4C-9CA6-F821D2DBCC55}" dt="2025-12-18T10:27:22.983" v="922" actId="207"/>
          <ac:spMkLst>
            <pc:docMk/>
            <pc:sldMk cId="2018592436" sldId="259"/>
            <ac:spMk id="41" creationId="{E281CAA7-CC55-6E17-8354-FA1FF5283087}"/>
          </ac:spMkLst>
        </pc:spChg>
        <pc:spChg chg="add mod">
          <ac:chgData name="Felix Ocham" userId="621798559d53d1b0" providerId="LiveId" clId="{21062A45-3AC8-4E4C-9CA6-F821D2DBCC55}" dt="2025-12-18T10:27:41.693" v="923" actId="108"/>
          <ac:spMkLst>
            <pc:docMk/>
            <pc:sldMk cId="2018592436" sldId="259"/>
            <ac:spMk id="45" creationId="{24C7C20E-33A8-22F2-1F9C-B4EDDBA67D58}"/>
          </ac:spMkLst>
        </pc:spChg>
        <pc:spChg chg="add mod">
          <ac:chgData name="Felix Ocham" userId="621798559d53d1b0" providerId="LiveId" clId="{21062A45-3AC8-4E4C-9CA6-F821D2DBCC55}" dt="2025-12-18T10:27:52.227" v="924" actId="108"/>
          <ac:spMkLst>
            <pc:docMk/>
            <pc:sldMk cId="2018592436" sldId="259"/>
            <ac:spMk id="47" creationId="{B9D9BED7-2F05-52DC-8143-0732866E27B9}"/>
          </ac:spMkLst>
        </pc:spChg>
        <pc:spChg chg="add mod">
          <ac:chgData name="Felix Ocham" userId="621798559d53d1b0" providerId="LiveId" clId="{21062A45-3AC8-4E4C-9CA6-F821D2DBCC55}" dt="2025-12-18T10:27:54.076" v="925" actId="108"/>
          <ac:spMkLst>
            <pc:docMk/>
            <pc:sldMk cId="2018592436" sldId="259"/>
            <ac:spMk id="49" creationId="{C7002253-3429-E53A-95C7-9E82394E7F1A}"/>
          </ac:spMkLst>
        </pc:spChg>
        <pc:spChg chg="add mod">
          <ac:chgData name="Felix Ocham" userId="621798559d53d1b0" providerId="LiveId" clId="{21062A45-3AC8-4E4C-9CA6-F821D2DBCC55}" dt="2025-12-18T10:27:55.594" v="926" actId="108"/>
          <ac:spMkLst>
            <pc:docMk/>
            <pc:sldMk cId="2018592436" sldId="259"/>
            <ac:spMk id="50" creationId="{387F390E-18D4-78ED-7760-F6C7FCA73AD2}"/>
          </ac:spMkLst>
        </pc:spChg>
        <pc:spChg chg="add mod">
          <ac:chgData name="Felix Ocham" userId="621798559d53d1b0" providerId="LiveId" clId="{21062A45-3AC8-4E4C-9CA6-F821D2DBCC55}" dt="2025-12-18T10:27:57.136" v="927" actId="108"/>
          <ac:spMkLst>
            <pc:docMk/>
            <pc:sldMk cId="2018592436" sldId="259"/>
            <ac:spMk id="51" creationId="{35369810-6786-EE05-9ABF-59973F78122F}"/>
          </ac:spMkLst>
        </pc:spChg>
        <pc:grpChg chg="add mod">
          <ac:chgData name="Felix Ocham" userId="621798559d53d1b0" providerId="LiveId" clId="{21062A45-3AC8-4E4C-9CA6-F821D2DBCC55}" dt="2025-12-19T05:57:34.718" v="949" actId="14861"/>
          <ac:grpSpMkLst>
            <pc:docMk/>
            <pc:sldMk cId="2018592436" sldId="259"/>
            <ac:grpSpMk id="18" creationId="{1D84FA67-6EAF-7713-F902-FF4FAD30F384}"/>
          </ac:grpSpMkLst>
        </pc:grpChg>
        <pc:picChg chg="add del mod">
          <ac:chgData name="Felix Ocham" userId="621798559d53d1b0" providerId="LiveId" clId="{21062A45-3AC8-4E4C-9CA6-F821D2DBCC55}" dt="2025-12-18T09:28:09.998" v="725" actId="1076"/>
          <ac:picMkLst>
            <pc:docMk/>
            <pc:sldMk cId="2018592436" sldId="259"/>
            <ac:picMk id="6" creationId="{E96888ED-101B-F52D-8FD5-F059C377F39B}"/>
          </ac:picMkLst>
        </pc:picChg>
        <pc:picChg chg="mod">
          <ac:chgData name="Felix Ocham" userId="621798559d53d1b0" providerId="LiveId" clId="{21062A45-3AC8-4E4C-9CA6-F821D2DBCC55}" dt="2025-12-19T05:56:50.989" v="946"/>
          <ac:picMkLst>
            <pc:docMk/>
            <pc:sldMk cId="2018592436" sldId="259"/>
            <ac:picMk id="16" creationId="{FE813266-5AFA-CE85-D7D2-F3DF447DEA48}"/>
          </ac:picMkLst>
        </pc:picChg>
        <pc:picChg chg="add mod ord">
          <ac:chgData name="Felix Ocham" userId="621798559d53d1b0" providerId="LiveId" clId="{21062A45-3AC8-4E4C-9CA6-F821D2DBCC55}" dt="2025-12-18T10:21:06.496" v="889" actId="170"/>
          <ac:picMkLst>
            <pc:docMk/>
            <pc:sldMk cId="2018592436" sldId="259"/>
            <ac:picMk id="54" creationId="{F704D866-C345-28C3-A272-92315867A45B}"/>
          </ac:picMkLst>
        </pc:picChg>
      </pc:sldChg>
      <pc:sldChg chg="addSp delSp modSp add mod">
        <pc:chgData name="Felix Ocham" userId="621798559d53d1b0" providerId="LiveId" clId="{21062A45-3AC8-4E4C-9CA6-F821D2DBCC55}" dt="2025-12-21T13:35:32.399" v="1429" actId="14100"/>
        <pc:sldMkLst>
          <pc:docMk/>
          <pc:sldMk cId="2310077783" sldId="260"/>
        </pc:sldMkLst>
        <pc:spChg chg="add mod">
          <ac:chgData name="Felix Ocham" userId="621798559d53d1b0" providerId="LiveId" clId="{21062A45-3AC8-4E4C-9CA6-F821D2DBCC55}" dt="2025-12-21T13:34:41.555" v="1425" actId="14100"/>
          <ac:spMkLst>
            <pc:docMk/>
            <pc:sldMk cId="2310077783" sldId="260"/>
            <ac:spMk id="2" creationId="{4FA5E351-C98D-FB0F-D88E-1A1AE190F789}"/>
          </ac:spMkLst>
        </pc:spChg>
        <pc:spChg chg="add mod">
          <ac:chgData name="Felix Ocham" userId="621798559d53d1b0" providerId="LiveId" clId="{21062A45-3AC8-4E4C-9CA6-F821D2DBCC55}" dt="2025-12-21T11:45:22.808" v="1413" actId="108"/>
          <ac:spMkLst>
            <pc:docMk/>
            <pc:sldMk cId="2310077783" sldId="260"/>
            <ac:spMk id="5" creationId="{0188A51F-CD7D-F0FC-1167-91717321F147}"/>
          </ac:spMkLst>
        </pc:spChg>
        <pc:spChg chg="mod">
          <ac:chgData name="Felix Ocham" userId="621798559d53d1b0" providerId="LiveId" clId="{21062A45-3AC8-4E4C-9CA6-F821D2DBCC55}" dt="2025-12-21T11:45:29.539" v="1418" actId="108"/>
          <ac:spMkLst>
            <pc:docMk/>
            <pc:sldMk cId="2310077783" sldId="260"/>
            <ac:spMk id="8" creationId="{2858081F-E921-0BDC-AA12-9E7D81D9C0AD}"/>
          </ac:spMkLst>
        </pc:spChg>
        <pc:spChg chg="add mod">
          <ac:chgData name="Felix Ocham" userId="621798559d53d1b0" providerId="LiveId" clId="{21062A45-3AC8-4E4C-9CA6-F821D2DBCC55}" dt="2025-12-21T11:45:20.416" v="1411" actId="108"/>
          <ac:spMkLst>
            <pc:docMk/>
            <pc:sldMk cId="2310077783" sldId="260"/>
            <ac:spMk id="10" creationId="{87301BFA-254B-CF7C-C858-9DDE95DADDA5}"/>
          </ac:spMkLst>
        </pc:spChg>
        <pc:spChg chg="add mod">
          <ac:chgData name="Felix Ocham" userId="621798559d53d1b0" providerId="LiveId" clId="{21062A45-3AC8-4E4C-9CA6-F821D2DBCC55}" dt="2025-12-21T11:45:21.648" v="1412" actId="108"/>
          <ac:spMkLst>
            <pc:docMk/>
            <pc:sldMk cId="2310077783" sldId="260"/>
            <ac:spMk id="13" creationId="{4BA9D5B4-BF2D-8BB6-5F32-A4B64C5FC1F7}"/>
          </ac:spMkLst>
        </pc:spChg>
        <pc:spChg chg="mod">
          <ac:chgData name="Felix Ocham" userId="621798559d53d1b0" providerId="LiveId" clId="{21062A45-3AC8-4E4C-9CA6-F821D2DBCC55}" dt="2025-12-21T11:45:37.479" v="1419" actId="108"/>
          <ac:spMkLst>
            <pc:docMk/>
            <pc:sldMk cId="2310077783" sldId="260"/>
            <ac:spMk id="40" creationId="{04A6D1D0-8EAE-E590-3671-A8185B2453F1}"/>
          </ac:spMkLst>
        </pc:spChg>
        <pc:spChg chg="mod">
          <ac:chgData name="Felix Ocham" userId="621798559d53d1b0" providerId="LiveId" clId="{21062A45-3AC8-4E4C-9CA6-F821D2DBCC55}" dt="2025-12-21T11:45:19.253" v="1410" actId="108"/>
          <ac:spMkLst>
            <pc:docMk/>
            <pc:sldMk cId="2310077783" sldId="260"/>
            <ac:spMk id="41" creationId="{739E2510-419C-2787-58D6-DD48F8860E5B}"/>
          </ac:spMkLst>
        </pc:spChg>
        <pc:spChg chg="mod">
          <ac:chgData name="Felix Ocham" userId="621798559d53d1b0" providerId="LiveId" clId="{21062A45-3AC8-4E4C-9CA6-F821D2DBCC55}" dt="2025-12-21T11:45:23.951" v="1414" actId="108"/>
          <ac:spMkLst>
            <pc:docMk/>
            <pc:sldMk cId="2310077783" sldId="260"/>
            <ac:spMk id="45" creationId="{7D2AA733-0799-C6FF-3076-43EEB77FBBBD}"/>
          </ac:spMkLst>
        </pc:spChg>
        <pc:spChg chg="mod">
          <ac:chgData name="Felix Ocham" userId="621798559d53d1b0" providerId="LiveId" clId="{21062A45-3AC8-4E4C-9CA6-F821D2DBCC55}" dt="2025-12-21T13:35:32.399" v="1429" actId="14100"/>
          <ac:spMkLst>
            <pc:docMk/>
            <pc:sldMk cId="2310077783" sldId="260"/>
            <ac:spMk id="47" creationId="{46F8DD89-F4C1-9F5D-97F0-03EBDDE812E6}"/>
          </ac:spMkLst>
        </pc:spChg>
        <pc:spChg chg="mod">
          <ac:chgData name="Felix Ocham" userId="621798559d53d1b0" providerId="LiveId" clId="{21062A45-3AC8-4E4C-9CA6-F821D2DBCC55}" dt="2025-12-21T11:45:26.943" v="1417" actId="108"/>
          <ac:spMkLst>
            <pc:docMk/>
            <pc:sldMk cId="2310077783" sldId="260"/>
            <ac:spMk id="49" creationId="{FF4375B8-995C-361F-576D-3CDF37CB5691}"/>
          </ac:spMkLst>
        </pc:spChg>
        <pc:spChg chg="mod">
          <ac:chgData name="Felix Ocham" userId="621798559d53d1b0" providerId="LiveId" clId="{21062A45-3AC8-4E4C-9CA6-F821D2DBCC55}" dt="2025-12-21T11:45:25.241" v="1415" actId="108"/>
          <ac:spMkLst>
            <pc:docMk/>
            <pc:sldMk cId="2310077783" sldId="260"/>
            <ac:spMk id="50" creationId="{EDBB64AD-4195-11A4-BD4B-17C315D55030}"/>
          </ac:spMkLst>
        </pc:spChg>
        <pc:spChg chg="mod">
          <ac:chgData name="Felix Ocham" userId="621798559d53d1b0" providerId="LiveId" clId="{21062A45-3AC8-4E4C-9CA6-F821D2DBCC55}" dt="2025-12-21T11:45:26.007" v="1416" actId="108"/>
          <ac:spMkLst>
            <pc:docMk/>
            <pc:sldMk cId="2310077783" sldId="260"/>
            <ac:spMk id="51" creationId="{BDF257BB-7096-5B00-C432-86DBC68C2B7A}"/>
          </ac:spMkLst>
        </pc:spChg>
        <pc:picChg chg="mod">
          <ac:chgData name="Felix Ocham" userId="621798559d53d1b0" providerId="LiveId" clId="{21062A45-3AC8-4E4C-9CA6-F821D2DBCC55}" dt="2025-12-19T08:46:14.195" v="1034" actId="553"/>
          <ac:picMkLst>
            <pc:docMk/>
            <pc:sldMk cId="2310077783" sldId="260"/>
            <ac:picMk id="6" creationId="{B01DCAD1-315B-48D6-8E69-B34038C6B47F}"/>
          </ac:picMkLst>
        </pc:picChg>
      </pc:sldChg>
      <pc:sldChg chg="add">
        <pc:chgData name="Felix Ocham" userId="621798559d53d1b0" providerId="LiveId" clId="{21062A45-3AC8-4E4C-9CA6-F821D2DBCC55}" dt="2025-12-21T11:45:06.665" v="1409" actId="2890"/>
        <pc:sldMkLst>
          <pc:docMk/>
          <pc:sldMk cId="1050062455" sldId="261"/>
        </pc:sldMkLst>
      </pc:sldChg>
      <pc:sldChg chg="addSp delSp modSp add mod">
        <pc:chgData name="Felix Ocham" userId="621798559d53d1b0" providerId="LiveId" clId="{21062A45-3AC8-4E4C-9CA6-F821D2DBCC55}" dt="2026-01-03T09:55:32.723" v="2577" actId="478"/>
        <pc:sldMkLst>
          <pc:docMk/>
          <pc:sldMk cId="4124193712" sldId="262"/>
        </pc:sldMkLst>
        <pc:spChg chg="mod ord">
          <ac:chgData name="Felix Ocham" userId="621798559d53d1b0" providerId="LiveId" clId="{21062A45-3AC8-4E4C-9CA6-F821D2DBCC55}" dt="2026-01-03T09:53:50.070" v="2501" actId="1076"/>
          <ac:spMkLst>
            <pc:docMk/>
            <pc:sldMk cId="4124193712" sldId="262"/>
            <ac:spMk id="49" creationId="{6B57C3B2-4398-A520-A4B2-C56750789574}"/>
          </ac:spMkLst>
        </pc:spChg>
        <pc:picChg chg="add del mod">
          <ac:chgData name="Felix Ocham" userId="621798559d53d1b0" providerId="LiveId" clId="{21062A45-3AC8-4E4C-9CA6-F821D2DBCC55}" dt="2026-01-03T09:51:13.176" v="2492" actId="478"/>
          <ac:picMkLst>
            <pc:docMk/>
            <pc:sldMk cId="4124193712" sldId="262"/>
            <ac:picMk id="3" creationId="{C6E85D26-4C44-CF4A-1F1A-BCC603AC9738}"/>
          </ac:picMkLst>
        </pc:picChg>
        <pc:picChg chg="add del mod">
          <ac:chgData name="Felix Ocham" userId="621798559d53d1b0" providerId="LiveId" clId="{21062A45-3AC8-4E4C-9CA6-F821D2DBCC55}" dt="2026-01-03T09:51:02.495" v="2491" actId="478"/>
          <ac:picMkLst>
            <pc:docMk/>
            <pc:sldMk cId="4124193712" sldId="262"/>
            <ac:picMk id="5" creationId="{67671E28-C5AD-A880-0E25-3F84A7663617}"/>
          </ac:picMkLst>
        </pc:picChg>
        <pc:picChg chg="add del mod">
          <ac:chgData name="Felix Ocham" userId="621798559d53d1b0" providerId="LiveId" clId="{21062A45-3AC8-4E4C-9CA6-F821D2DBCC55}" dt="2026-01-03T09:50:41.929" v="2489" actId="478"/>
          <ac:picMkLst>
            <pc:docMk/>
            <pc:sldMk cId="4124193712" sldId="262"/>
            <ac:picMk id="9" creationId="{44A26232-7203-E70F-76D8-F7EEF8884254}"/>
          </ac:picMkLst>
        </pc:picChg>
        <pc:picChg chg="add del mod">
          <ac:chgData name="Felix Ocham" userId="621798559d53d1b0" providerId="LiveId" clId="{21062A45-3AC8-4E4C-9CA6-F821D2DBCC55}" dt="2026-01-03T09:52:46.264" v="2494" actId="478"/>
          <ac:picMkLst>
            <pc:docMk/>
            <pc:sldMk cId="4124193712" sldId="262"/>
            <ac:picMk id="11" creationId="{5D79D623-228B-4E56-BC31-BF26987A1CE6}"/>
          </ac:picMkLst>
        </pc:picChg>
        <pc:picChg chg="add del mod">
          <ac:chgData name="Felix Ocham" userId="621798559d53d1b0" providerId="LiveId" clId="{21062A45-3AC8-4E4C-9CA6-F821D2DBCC55}" dt="2026-01-03T09:55:32.723" v="2577" actId="478"/>
          <ac:picMkLst>
            <pc:docMk/>
            <pc:sldMk cId="4124193712" sldId="262"/>
            <ac:picMk id="13" creationId="{AE407A47-118A-8D87-B8AD-986B71BA72CD}"/>
          </ac:picMkLst>
        </pc:picChg>
      </pc:sldChg>
      <pc:sldChg chg="addSp delSp modSp add mod">
        <pc:chgData name="Felix Ocham" userId="621798559d53d1b0" providerId="LiveId" clId="{21062A45-3AC8-4E4C-9CA6-F821D2DBCC55}" dt="2025-12-26T17:41:43.225" v="1573" actId="478"/>
        <pc:sldMkLst>
          <pc:docMk/>
          <pc:sldMk cId="2813166401" sldId="263"/>
        </pc:sldMkLst>
        <pc:spChg chg="mod">
          <ac:chgData name="Felix Ocham" userId="621798559d53d1b0" providerId="LiveId" clId="{21062A45-3AC8-4E4C-9CA6-F821D2DBCC55}" dt="2025-12-23T13:48:53.936" v="1492" actId="554"/>
          <ac:spMkLst>
            <pc:docMk/>
            <pc:sldMk cId="2813166401" sldId="263"/>
            <ac:spMk id="2" creationId="{4DA19B96-B61A-B94B-84D8-EFB931CE205D}"/>
          </ac:spMkLst>
        </pc:spChg>
        <pc:spChg chg="mod">
          <ac:chgData name="Felix Ocham" userId="621798559d53d1b0" providerId="LiveId" clId="{21062A45-3AC8-4E4C-9CA6-F821D2DBCC55}" dt="2025-12-23T13:46:36.460" v="1479" actId="553"/>
          <ac:spMkLst>
            <pc:docMk/>
            <pc:sldMk cId="2813166401" sldId="263"/>
            <ac:spMk id="5" creationId="{B4AE863A-BF87-8CCB-C153-72A40916DA02}"/>
          </ac:spMkLst>
        </pc:spChg>
        <pc:spChg chg="add mod">
          <ac:chgData name="Felix Ocham" userId="621798559d53d1b0" providerId="LiveId" clId="{21062A45-3AC8-4E4C-9CA6-F821D2DBCC55}" dt="2025-12-23T13:48:53.936" v="1492" actId="554"/>
          <ac:spMkLst>
            <pc:docMk/>
            <pc:sldMk cId="2813166401" sldId="263"/>
            <ac:spMk id="11" creationId="{8436CC55-54DD-0FF7-584F-BEFF73A823D4}"/>
          </ac:spMkLst>
        </pc:spChg>
        <pc:spChg chg="mod">
          <ac:chgData name="Felix Ocham" userId="621798559d53d1b0" providerId="LiveId" clId="{21062A45-3AC8-4E4C-9CA6-F821D2DBCC55}" dt="2025-12-23T13:48:53.936" v="1492" actId="554"/>
          <ac:spMkLst>
            <pc:docMk/>
            <pc:sldMk cId="2813166401" sldId="263"/>
            <ac:spMk id="47" creationId="{ADA74DF3-5EBF-53E8-2222-9CF1B246DA97}"/>
          </ac:spMkLst>
        </pc:spChg>
        <pc:spChg chg="mod">
          <ac:chgData name="Felix Ocham" userId="621798559d53d1b0" providerId="LiveId" clId="{21062A45-3AC8-4E4C-9CA6-F821D2DBCC55}" dt="2025-12-26T17:41:11.227" v="1571" actId="14100"/>
          <ac:spMkLst>
            <pc:docMk/>
            <pc:sldMk cId="2813166401" sldId="263"/>
            <ac:spMk id="50" creationId="{268AA8A9-68B4-EB03-BCCB-06825C133BF6}"/>
          </ac:spMkLst>
        </pc:spChg>
        <pc:spChg chg="mod">
          <ac:chgData name="Felix Ocham" userId="621798559d53d1b0" providerId="LiveId" clId="{21062A45-3AC8-4E4C-9CA6-F821D2DBCC55}" dt="2025-12-26T17:41:39.379" v="1572" actId="14100"/>
          <ac:spMkLst>
            <pc:docMk/>
            <pc:sldMk cId="2813166401" sldId="263"/>
            <ac:spMk id="51" creationId="{06E169A8-C647-394A-FF59-7389F7031FF0}"/>
          </ac:spMkLst>
        </pc:spChg>
      </pc:sldChg>
      <pc:sldChg chg="addSp delSp modSp add mod">
        <pc:chgData name="Felix Ocham" userId="621798559d53d1b0" providerId="LiveId" clId="{21062A45-3AC8-4E4C-9CA6-F821D2DBCC55}" dt="2025-12-28T20:57:14.748" v="1640" actId="478"/>
        <pc:sldMkLst>
          <pc:docMk/>
          <pc:sldMk cId="1706834916" sldId="265"/>
        </pc:sldMkLst>
        <pc:spChg chg="mod">
          <ac:chgData name="Felix Ocham" userId="621798559d53d1b0" providerId="LiveId" clId="{21062A45-3AC8-4E4C-9CA6-F821D2DBCC55}" dt="2025-12-28T17:04:38.651" v="1616" actId="14100"/>
          <ac:spMkLst>
            <pc:docMk/>
            <pc:sldMk cId="1706834916" sldId="265"/>
            <ac:spMk id="2" creationId="{FCF9000B-66D1-B8E9-1884-F7517F07910A}"/>
          </ac:spMkLst>
        </pc:spChg>
        <pc:spChg chg="mod">
          <ac:chgData name="Felix Ocham" userId="621798559d53d1b0" providerId="LiveId" clId="{21062A45-3AC8-4E4C-9CA6-F821D2DBCC55}" dt="2025-12-28T17:04:06.438" v="1613" actId="14100"/>
          <ac:spMkLst>
            <pc:docMk/>
            <pc:sldMk cId="1706834916" sldId="265"/>
            <ac:spMk id="5" creationId="{D4C574E4-BF90-97ED-60BF-EFB3F30CA31F}"/>
          </ac:spMkLst>
        </pc:spChg>
        <pc:spChg chg="mod">
          <ac:chgData name="Felix Ocham" userId="621798559d53d1b0" providerId="LiveId" clId="{21062A45-3AC8-4E4C-9CA6-F821D2DBCC55}" dt="2025-12-28T17:03:53.270" v="1611" actId="14100"/>
          <ac:spMkLst>
            <pc:docMk/>
            <pc:sldMk cId="1706834916" sldId="265"/>
            <ac:spMk id="10" creationId="{B4846DE0-E5AB-9376-0119-D789AFA7FF91}"/>
          </ac:spMkLst>
        </pc:spChg>
        <pc:spChg chg="mod">
          <ac:chgData name="Felix Ocham" userId="621798559d53d1b0" providerId="LiveId" clId="{21062A45-3AC8-4E4C-9CA6-F821D2DBCC55}" dt="2025-12-28T20:56:44.974" v="1638" actId="14100"/>
          <ac:spMkLst>
            <pc:docMk/>
            <pc:sldMk cId="1706834916" sldId="265"/>
            <ac:spMk id="11" creationId="{BE11DB6F-530F-A3EB-56C1-1EBC391D3DE1}"/>
          </ac:spMkLst>
        </pc:spChg>
        <pc:spChg chg="mod">
          <ac:chgData name="Felix Ocham" userId="621798559d53d1b0" providerId="LiveId" clId="{21062A45-3AC8-4E4C-9CA6-F821D2DBCC55}" dt="2025-12-28T17:04:02.370" v="1612" actId="14100"/>
          <ac:spMkLst>
            <pc:docMk/>
            <pc:sldMk cId="1706834916" sldId="265"/>
            <ac:spMk id="13" creationId="{C2BD8501-716D-F5DE-86CA-405BC55B8387}"/>
          </ac:spMkLst>
        </pc:spChg>
        <pc:spChg chg="mod">
          <ac:chgData name="Felix Ocham" userId="621798559d53d1b0" providerId="LiveId" clId="{21062A45-3AC8-4E4C-9CA6-F821D2DBCC55}" dt="2025-12-28T17:02:28.390" v="1608" actId="14100"/>
          <ac:spMkLst>
            <pc:docMk/>
            <pc:sldMk cId="1706834916" sldId="265"/>
            <ac:spMk id="41" creationId="{A6881F35-D1F7-0B50-B2FD-A4524F80018B}"/>
          </ac:spMkLst>
        </pc:spChg>
        <pc:spChg chg="mod">
          <ac:chgData name="Felix Ocham" userId="621798559d53d1b0" providerId="LiveId" clId="{21062A45-3AC8-4E4C-9CA6-F821D2DBCC55}" dt="2025-12-28T20:57:10.178" v="1639" actId="14100"/>
          <ac:spMkLst>
            <pc:docMk/>
            <pc:sldMk cId="1706834916" sldId="265"/>
            <ac:spMk id="47" creationId="{C9400822-014F-BB24-2CE3-5D29B6D580D1}"/>
          </ac:spMkLst>
        </pc:spChg>
        <pc:spChg chg="mod">
          <ac:chgData name="Felix Ocham" userId="621798559d53d1b0" providerId="LiveId" clId="{21062A45-3AC8-4E4C-9CA6-F821D2DBCC55}" dt="2025-12-28T17:06:45.358" v="1624" actId="14100"/>
          <ac:spMkLst>
            <pc:docMk/>
            <pc:sldMk cId="1706834916" sldId="265"/>
            <ac:spMk id="50" creationId="{1DD71C99-D1DC-0005-32DF-8F83384070C9}"/>
          </ac:spMkLst>
        </pc:spChg>
        <pc:spChg chg="mod">
          <ac:chgData name="Felix Ocham" userId="621798559d53d1b0" providerId="LiveId" clId="{21062A45-3AC8-4E4C-9CA6-F821D2DBCC55}" dt="2025-12-28T17:06:10.800" v="1621" actId="14100"/>
          <ac:spMkLst>
            <pc:docMk/>
            <pc:sldMk cId="1706834916" sldId="265"/>
            <ac:spMk id="51" creationId="{2250FC92-A3A5-F03C-87F5-E6C394D4BCBD}"/>
          </ac:spMkLst>
        </pc:spChg>
      </pc:sldChg>
      <pc:sldChg chg="addSp delSp modSp add mod">
        <pc:chgData name="Felix Ocham" userId="621798559d53d1b0" providerId="LiveId" clId="{21062A45-3AC8-4E4C-9CA6-F821D2DBCC55}" dt="2025-12-29T20:39:04.034" v="2032" actId="478"/>
        <pc:sldMkLst>
          <pc:docMk/>
          <pc:sldMk cId="3740850740" sldId="266"/>
        </pc:sldMkLst>
        <pc:spChg chg="add mod">
          <ac:chgData name="Felix Ocham" userId="621798559d53d1b0" providerId="LiveId" clId="{21062A45-3AC8-4E4C-9CA6-F821D2DBCC55}" dt="2025-12-29T20:38:54.334" v="2031" actId="14100"/>
          <ac:spMkLst>
            <pc:docMk/>
            <pc:sldMk cId="3740850740" sldId="266"/>
            <ac:spMk id="9" creationId="{730875BD-AB35-ACF7-B0DF-A56ABD70BDF2}"/>
          </ac:spMkLst>
        </pc:spChg>
        <pc:spChg chg="mod">
          <ac:chgData name="Felix Ocham" userId="621798559d53d1b0" providerId="LiveId" clId="{21062A45-3AC8-4E4C-9CA6-F821D2DBCC55}" dt="2025-12-29T20:38:23.945" v="2023" actId="14100"/>
          <ac:spMkLst>
            <pc:docMk/>
            <pc:sldMk cId="3740850740" sldId="266"/>
            <ac:spMk id="10" creationId="{6702D5CB-725F-6920-7033-9D4DBD5DF830}"/>
          </ac:spMkLst>
        </pc:spChg>
        <pc:spChg chg="add mod">
          <ac:chgData name="Felix Ocham" userId="621798559d53d1b0" providerId="LiveId" clId="{21062A45-3AC8-4E4C-9CA6-F821D2DBCC55}" dt="2025-12-29T20:38:48.757" v="2030" actId="14100"/>
          <ac:spMkLst>
            <pc:docMk/>
            <pc:sldMk cId="3740850740" sldId="266"/>
            <ac:spMk id="11" creationId="{B172BB26-8C78-E1A8-C309-E80DD9BC67E4}"/>
          </ac:spMkLst>
        </pc:spChg>
        <pc:spChg chg="add mod">
          <ac:chgData name="Felix Ocham" userId="621798559d53d1b0" providerId="LiveId" clId="{21062A45-3AC8-4E4C-9CA6-F821D2DBCC55}" dt="2025-12-29T20:38:42.566" v="2029" actId="14100"/>
          <ac:spMkLst>
            <pc:docMk/>
            <pc:sldMk cId="3740850740" sldId="266"/>
            <ac:spMk id="12" creationId="{52A20A86-16AE-3568-4BA5-DD2ABF0F9D3F}"/>
          </ac:spMkLst>
        </pc:spChg>
        <pc:spChg chg="add mod">
          <ac:chgData name="Felix Ocham" userId="621798559d53d1b0" providerId="LiveId" clId="{21062A45-3AC8-4E4C-9CA6-F821D2DBCC55}" dt="2025-12-29T20:35:32.134" v="2006" actId="14100"/>
          <ac:spMkLst>
            <pc:docMk/>
            <pc:sldMk cId="3740850740" sldId="266"/>
            <ac:spMk id="14" creationId="{7271B26F-5E98-D807-88ED-6760B0900BC5}"/>
          </ac:spMkLst>
        </pc:spChg>
        <pc:spChg chg="add mod">
          <ac:chgData name="Felix Ocham" userId="621798559d53d1b0" providerId="LiveId" clId="{21062A45-3AC8-4E4C-9CA6-F821D2DBCC55}" dt="2025-12-29T20:37:51.429" v="2021" actId="14100"/>
          <ac:spMkLst>
            <pc:docMk/>
            <pc:sldMk cId="3740850740" sldId="266"/>
            <ac:spMk id="15" creationId="{A306E62E-5E0A-F539-57A6-53FE92925126}"/>
          </ac:spMkLst>
        </pc:spChg>
        <pc:spChg chg="add mod">
          <ac:chgData name="Felix Ocham" userId="621798559d53d1b0" providerId="LiveId" clId="{21062A45-3AC8-4E4C-9CA6-F821D2DBCC55}" dt="2025-12-29T20:37:58.309" v="2022" actId="14100"/>
          <ac:spMkLst>
            <pc:docMk/>
            <pc:sldMk cId="3740850740" sldId="266"/>
            <ac:spMk id="16" creationId="{55759C0F-6BD0-181A-C77E-04B3020FE453}"/>
          </ac:spMkLst>
        </pc:spChg>
        <pc:spChg chg="mod">
          <ac:chgData name="Felix Ocham" userId="621798559d53d1b0" providerId="LiveId" clId="{21062A45-3AC8-4E4C-9CA6-F821D2DBCC55}" dt="2025-12-29T15:46:47.489" v="1697" actId="14100"/>
          <ac:spMkLst>
            <pc:docMk/>
            <pc:sldMk cId="3740850740" sldId="266"/>
            <ac:spMk id="40" creationId="{3ED48A8A-6C56-4DAF-06A9-527AA3798E7B}"/>
          </ac:spMkLst>
        </pc:spChg>
        <pc:spChg chg="mod">
          <ac:chgData name="Felix Ocham" userId="621798559d53d1b0" providerId="LiveId" clId="{21062A45-3AC8-4E4C-9CA6-F821D2DBCC55}" dt="2025-12-29T20:33:09.430" v="1993" actId="14100"/>
          <ac:spMkLst>
            <pc:docMk/>
            <pc:sldMk cId="3740850740" sldId="266"/>
            <ac:spMk id="49" creationId="{A2211CE1-81FE-52AE-8535-C1508A5EC3C4}"/>
          </ac:spMkLst>
        </pc:spChg>
        <pc:spChg chg="mod">
          <ac:chgData name="Felix Ocham" userId="621798559d53d1b0" providerId="LiveId" clId="{21062A45-3AC8-4E4C-9CA6-F821D2DBCC55}" dt="2025-12-29T20:36:17.344" v="2013" actId="14100"/>
          <ac:spMkLst>
            <pc:docMk/>
            <pc:sldMk cId="3740850740" sldId="266"/>
            <ac:spMk id="51" creationId="{7E7ED711-FA63-41D9-FACE-DF26890E6AC5}"/>
          </ac:spMkLst>
        </pc:spChg>
      </pc:sldChg>
      <pc:sldChg chg="delSp modSp add mod">
        <pc:chgData name="Felix Ocham" userId="621798559d53d1b0" providerId="LiveId" clId="{21062A45-3AC8-4E4C-9CA6-F821D2DBCC55}" dt="2026-01-03T16:59:01.703" v="2591" actId="14100"/>
        <pc:sldMkLst>
          <pc:docMk/>
          <pc:sldMk cId="2680643886" sldId="267"/>
        </pc:sldMkLst>
        <pc:spChg chg="del mod">
          <ac:chgData name="Felix Ocham" userId="621798559d53d1b0" providerId="LiveId" clId="{21062A45-3AC8-4E4C-9CA6-F821D2DBCC55}" dt="2026-01-03T16:58:11.179" v="2584" actId="478"/>
          <ac:spMkLst>
            <pc:docMk/>
            <pc:sldMk cId="2680643886" sldId="267"/>
            <ac:spMk id="9" creationId="{A38508F2-4342-515F-D991-6C82F434DA8D}"/>
          </ac:spMkLst>
        </pc:spChg>
        <pc:spChg chg="del ord">
          <ac:chgData name="Felix Ocham" userId="621798559d53d1b0" providerId="LiveId" clId="{21062A45-3AC8-4E4C-9CA6-F821D2DBCC55}" dt="2026-01-03T16:58:50.314" v="2590" actId="478"/>
          <ac:spMkLst>
            <pc:docMk/>
            <pc:sldMk cId="2680643886" sldId="267"/>
            <ac:spMk id="10" creationId="{313C20D6-6398-600C-B092-9826E1A98591}"/>
          </ac:spMkLst>
        </pc:spChg>
        <pc:spChg chg="del">
          <ac:chgData name="Felix Ocham" userId="621798559d53d1b0" providerId="LiveId" clId="{21062A45-3AC8-4E4C-9CA6-F821D2DBCC55}" dt="2026-01-03T16:58:14.483" v="2585" actId="478"/>
          <ac:spMkLst>
            <pc:docMk/>
            <pc:sldMk cId="2680643886" sldId="267"/>
            <ac:spMk id="11" creationId="{4F2ABF5C-2696-96BA-2A59-3E2F6C9BD540}"/>
          </ac:spMkLst>
        </pc:spChg>
        <pc:spChg chg="del">
          <ac:chgData name="Felix Ocham" userId="621798559d53d1b0" providerId="LiveId" clId="{21062A45-3AC8-4E4C-9CA6-F821D2DBCC55}" dt="2026-01-03T16:58:18.644" v="2586" actId="478"/>
          <ac:spMkLst>
            <pc:docMk/>
            <pc:sldMk cId="2680643886" sldId="267"/>
            <ac:spMk id="12" creationId="{5DF03DAE-A673-B01A-6CB4-C026D2AAADAF}"/>
          </ac:spMkLst>
        </pc:spChg>
        <pc:spChg chg="del">
          <ac:chgData name="Felix Ocham" userId="621798559d53d1b0" providerId="LiveId" clId="{21062A45-3AC8-4E4C-9CA6-F821D2DBCC55}" dt="2026-01-03T16:58:00.035" v="2580" actId="478"/>
          <ac:spMkLst>
            <pc:docMk/>
            <pc:sldMk cId="2680643886" sldId="267"/>
            <ac:spMk id="14" creationId="{7DF5F9C7-914B-5562-011E-708B33188B8B}"/>
          </ac:spMkLst>
        </pc:spChg>
        <pc:spChg chg="del">
          <ac:chgData name="Felix Ocham" userId="621798559d53d1b0" providerId="LiveId" clId="{21062A45-3AC8-4E4C-9CA6-F821D2DBCC55}" dt="2026-01-03T16:58:04.139" v="2581" actId="478"/>
          <ac:spMkLst>
            <pc:docMk/>
            <pc:sldMk cId="2680643886" sldId="267"/>
            <ac:spMk id="15" creationId="{B0AD2DE9-98D4-E4F1-62DB-107BF9A0750E}"/>
          </ac:spMkLst>
        </pc:spChg>
        <pc:spChg chg="del">
          <ac:chgData name="Felix Ocham" userId="621798559d53d1b0" providerId="LiveId" clId="{21062A45-3AC8-4E4C-9CA6-F821D2DBCC55}" dt="2026-01-03T16:58:07.498" v="2582" actId="478"/>
          <ac:spMkLst>
            <pc:docMk/>
            <pc:sldMk cId="2680643886" sldId="267"/>
            <ac:spMk id="16" creationId="{082D4048-E372-41F5-22A4-5D0A4DD93401}"/>
          </ac:spMkLst>
        </pc:spChg>
        <pc:spChg chg="del">
          <ac:chgData name="Felix Ocham" userId="621798559d53d1b0" providerId="LiveId" clId="{21062A45-3AC8-4E4C-9CA6-F821D2DBCC55}" dt="2026-01-03T16:57:55.939" v="2579" actId="478"/>
          <ac:spMkLst>
            <pc:docMk/>
            <pc:sldMk cId="2680643886" sldId="267"/>
            <ac:spMk id="49" creationId="{F4FACFD9-43CE-3325-BDFA-F5D487DA1C3D}"/>
          </ac:spMkLst>
        </pc:spChg>
        <pc:spChg chg="mod">
          <ac:chgData name="Felix Ocham" userId="621798559d53d1b0" providerId="LiveId" clId="{21062A45-3AC8-4E4C-9CA6-F821D2DBCC55}" dt="2026-01-03T16:59:01.703" v="2591" actId="14100"/>
          <ac:spMkLst>
            <pc:docMk/>
            <pc:sldMk cId="2680643886" sldId="267"/>
            <ac:spMk id="51" creationId="{C57A1974-A799-D214-D878-4989F0BB049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E2B0B-E5C2-436A-BFB6-AE0B4EBDAC22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AA7E9-3F36-4AF8-A0D0-BED07D5CF7D2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4009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AA7E9-3F36-4AF8-A0D0-BED07D5CF7D2}" type="slidenum">
              <a:rPr lang="en-KE" smtClean="0"/>
              <a:t>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5150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B240E-F41D-68CF-95A9-328D3FEA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B6BB9-6419-716D-74CF-75832E247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BDD06-AC4A-0A45-7FD5-75AD3B146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240BB-3C01-A53F-F6C1-833D4A409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AA7E9-3F36-4AF8-A0D0-BED07D5CF7D2}" type="slidenum">
              <a:rPr lang="en-KE" smtClean="0"/>
              <a:t>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33513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4CCBB-3C5E-13A6-1F9D-56ACE1802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4CD49-5944-84FB-BD40-D581F14E2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7FA69-EF03-9AF5-F0F7-FD5337BF9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A9961-C0AA-0B27-B74C-A2859E125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AA7E9-3F36-4AF8-A0D0-BED07D5CF7D2}" type="slidenum">
              <a:rPr lang="en-KE" smtClean="0"/>
              <a:t>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6711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294DB-CD8E-BDB4-55DC-1F491FF1D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5F837-A190-ED26-2423-3B7CDADD5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EB209-0C49-60C4-8C0D-87C385C62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FD1C2-B2F5-7985-B8E0-3B2D0FA3D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AA7E9-3F36-4AF8-A0D0-BED07D5CF7D2}" type="slidenum">
              <a:rPr lang="en-KE" smtClean="0"/>
              <a:t>7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8761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938B6-A8C8-383D-9733-42DE52C6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4D00C-AA9D-FFD0-D769-DA95DB557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9A9D2-B293-3699-F69D-E7CDE27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51C5-05FE-AC41-846F-04390812D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AA7E9-3F36-4AF8-A0D0-BED07D5CF7D2}" type="slidenum">
              <a:rPr lang="en-KE" smtClean="0"/>
              <a:t>8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6148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8C266-D674-22D3-FD85-035E9B5D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2C6D0-F0D5-5DD8-09A3-FE2F5F747F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A213B-2B03-46C1-D6D9-6AFBEA750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7A093-3DFD-8AC6-1D04-26D1B592F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AA7E9-3F36-4AF8-A0D0-BED07D5CF7D2}" type="slidenum">
              <a:rPr lang="en-KE" smtClean="0"/>
              <a:t>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1777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E1CA5-8429-DED5-8DDB-D235C974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3C5C3-FCD0-8490-1425-A81C5DD15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78D3B5-0CE5-C6D2-A7E5-794A5939C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1D112-4A92-31F2-1A15-30390A078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AA7E9-3F36-4AF8-A0D0-BED07D5CF7D2}" type="slidenum">
              <a:rPr lang="en-KE" smtClean="0"/>
              <a:t>10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87644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AA7E9-3F36-4AF8-A0D0-BED07D5CF7D2}" type="slidenum">
              <a:rPr lang="en-KE" smtClean="0"/>
              <a:t>11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9700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007B-AB33-9847-142D-256C0ED4C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6BA1F-E9E6-BF62-4AA2-53316FCFE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DFBB8-968C-8E74-E1E0-6CB352D3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1376A-0FB4-A1F5-3A05-A7F71B46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6270F-73B9-A7A9-B822-07D98FAD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8452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FB63-CD7A-95FD-9754-EDF9A0A1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07B41-88D1-96C8-3474-8F3F7BA67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C0B6F-AAD7-D34E-0BCC-36079DC0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78-9452-8B6E-D2CA-AE3190E7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FCAF-C4CA-8BA9-1115-FE368CA1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53527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A08CD-41B9-EB8D-C627-0A4947C18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4E987-338D-D096-6DC1-621F3E043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F7D3C-9809-4F4B-EE44-06008D1C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05CA2-F4EA-CC51-9047-DEF8F21AE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21430-8119-DF69-A629-4898D3CA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2816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EB14-673A-0790-0E50-1565BA50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0835-6E27-FA40-1900-4006A0F02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68644-2FF2-6E34-057F-3E90D132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18CEC-EFC2-81A6-9208-C8D124C7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0B9A2-9DE8-FEF8-F884-87C8441D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2663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2EBA-B8D1-81A8-0674-F4BFA6F5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1E6BF-DA67-C7BB-8030-8C8B49094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F24EA-760B-DE27-680E-8746C8EB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14E80-BD66-482C-86D4-774BF22F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FB719-DC8F-1FE7-E0FC-BC4D60CA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4565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B180-DF4C-31B4-4733-CA0EFD05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EC94A-0977-B0C3-9DC0-DB82CC67E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82854-76AC-2C03-80D6-45488F4CC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0C64B-9BC5-EE4F-F7CF-83426282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D5058-1534-E568-B71E-0D7320FA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BE9E7-2E66-86D6-7299-BA4DCFB7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897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65DE-6D84-B703-E503-3C888C0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C059B-2DA4-8B64-66D8-30B6EAB31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93FC7-7BD6-C94F-110B-A22540542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F64BF-D80A-3617-B1BF-272F53BD0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F6FAE-9284-DEB1-AA6B-F54C055C1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39B44-B1B6-0C87-D77C-AC86901D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137F43-0926-54C3-9F96-1DF8705DD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61698-82AC-B321-2FFB-8C5A3A70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0076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C4044-2082-C511-E0FE-809313B0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7B41F-279F-FF57-1CA9-D4575596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C17FA-F9D1-FB4B-9435-A6D8DB7F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FB41C-7906-923D-E76F-AF8B4BF9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6672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54E93-1689-BD75-66AD-CC89FDFB0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2689B-EC3B-363B-AA1E-907C1BD2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96FF0-96EB-EF77-56F7-E5A6B2D8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484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78D3-15C8-C49C-B12A-31C20045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B93AB-790C-B0CC-74DC-AD12C1446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574E4-1D8C-7D41-77C7-EEA19FB87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3B01E-BA57-0ECF-2CF1-C00B3B61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763C5-4824-27E5-D8E8-FD2F598B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05B84-F44C-38C0-4320-08B1EC38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0788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76DF-C960-CA2E-90CA-2104C895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693101-F24C-701D-572E-F48BFDDFE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DFC83-C7EE-665C-ADEE-EBD49593A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83177-2B1A-653C-B870-8D4061AD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01EC6-DB08-EB9C-779A-FBC3BCD7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9F994-9923-90E3-EA6F-CA5F91BC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1591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99785-CFD2-B4B5-A908-B280D1F6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3E19E-F33B-070F-E66E-CAD9E447D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C138B-595F-EE60-F18C-8F8BB4A3E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C00BD9-9DE8-406A-A3BB-B74C78A2E36A}" type="datetimeFigureOut">
              <a:rPr lang="en-KE" smtClean="0"/>
              <a:t>03/01/2026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51F11-6F64-2177-56B6-24DCF22B7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2C3C2-8646-4FCF-11A3-8543BB26D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6CD8BD-DEEE-444C-ACA3-453049223DB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3772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svg"/><Relationship Id="rId42" Type="http://schemas.openxmlformats.org/officeDocument/2006/relationships/image" Target="../media/image42.png"/><Relationship Id="rId47" Type="http://schemas.openxmlformats.org/officeDocument/2006/relationships/image" Target="../media/image47.svg"/><Relationship Id="rId63" Type="http://schemas.openxmlformats.org/officeDocument/2006/relationships/image" Target="../media/image63.svg"/><Relationship Id="rId68" Type="http://schemas.openxmlformats.org/officeDocument/2006/relationships/image" Target="../media/image68.png"/><Relationship Id="rId16" Type="http://schemas.openxmlformats.org/officeDocument/2006/relationships/image" Target="../media/image1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svg"/><Relationship Id="rId40" Type="http://schemas.openxmlformats.org/officeDocument/2006/relationships/image" Target="../media/image40.png"/><Relationship Id="rId45" Type="http://schemas.openxmlformats.org/officeDocument/2006/relationships/image" Target="../media/image45.svg"/><Relationship Id="rId53" Type="http://schemas.openxmlformats.org/officeDocument/2006/relationships/image" Target="../media/image53.svg"/><Relationship Id="rId58" Type="http://schemas.openxmlformats.org/officeDocument/2006/relationships/image" Target="../media/image58.png"/><Relationship Id="rId66" Type="http://schemas.openxmlformats.org/officeDocument/2006/relationships/image" Target="../media/image66.png"/><Relationship Id="rId74" Type="http://schemas.openxmlformats.org/officeDocument/2006/relationships/image" Target="../media/image74.png"/><Relationship Id="rId79" Type="http://schemas.openxmlformats.org/officeDocument/2006/relationships/image" Target="../media/image79.svg"/><Relationship Id="rId5" Type="http://schemas.openxmlformats.org/officeDocument/2006/relationships/image" Target="../media/image5.svg"/><Relationship Id="rId61" Type="http://schemas.openxmlformats.org/officeDocument/2006/relationships/image" Target="../media/image61.svg"/><Relationship Id="rId19" Type="http://schemas.openxmlformats.org/officeDocument/2006/relationships/image" Target="../media/image1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Relationship Id="rId30" Type="http://schemas.openxmlformats.org/officeDocument/2006/relationships/image" Target="../media/image30.png"/><Relationship Id="rId35" Type="http://schemas.openxmlformats.org/officeDocument/2006/relationships/image" Target="../media/image35.svg"/><Relationship Id="rId43" Type="http://schemas.openxmlformats.org/officeDocument/2006/relationships/image" Target="../media/image43.svg"/><Relationship Id="rId48" Type="http://schemas.openxmlformats.org/officeDocument/2006/relationships/image" Target="../media/image48.png"/><Relationship Id="rId56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image" Target="../media/image69.svg"/><Relationship Id="rId77" Type="http://schemas.openxmlformats.org/officeDocument/2006/relationships/image" Target="../media/image77.svg"/><Relationship Id="rId8" Type="http://schemas.openxmlformats.org/officeDocument/2006/relationships/image" Target="../media/image8.png"/><Relationship Id="rId51" Type="http://schemas.openxmlformats.org/officeDocument/2006/relationships/image" Target="../media/image51.svg"/><Relationship Id="rId72" Type="http://schemas.openxmlformats.org/officeDocument/2006/relationships/image" Target="../media/image72.png"/><Relationship Id="rId3" Type="http://schemas.openxmlformats.org/officeDocument/2006/relationships/image" Target="../media/image1.jp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33" Type="http://schemas.openxmlformats.org/officeDocument/2006/relationships/image" Target="../media/image33.sv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svg"/><Relationship Id="rId67" Type="http://schemas.openxmlformats.org/officeDocument/2006/relationships/image" Target="../media/image67.svg"/><Relationship Id="rId20" Type="http://schemas.openxmlformats.org/officeDocument/2006/relationships/image" Target="../media/image20.png"/><Relationship Id="rId41" Type="http://schemas.openxmlformats.org/officeDocument/2006/relationships/image" Target="../media/image41.svg"/><Relationship Id="rId54" Type="http://schemas.openxmlformats.org/officeDocument/2006/relationships/image" Target="../media/image54.png"/><Relationship Id="rId62" Type="http://schemas.openxmlformats.org/officeDocument/2006/relationships/image" Target="../media/image62.png"/><Relationship Id="rId70" Type="http://schemas.openxmlformats.org/officeDocument/2006/relationships/image" Target="../media/image70.png"/><Relationship Id="rId75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svg"/><Relationship Id="rId57" Type="http://schemas.openxmlformats.org/officeDocument/2006/relationships/image" Target="../media/image57.svg"/><Relationship Id="rId10" Type="http://schemas.openxmlformats.org/officeDocument/2006/relationships/image" Target="../media/image10.png"/><Relationship Id="rId31" Type="http://schemas.openxmlformats.org/officeDocument/2006/relationships/image" Target="../media/image31.sv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65" Type="http://schemas.openxmlformats.org/officeDocument/2006/relationships/image" Target="../media/image65.svg"/><Relationship Id="rId73" Type="http://schemas.openxmlformats.org/officeDocument/2006/relationships/image" Target="../media/image73.svg"/><Relationship Id="rId78" Type="http://schemas.openxmlformats.org/officeDocument/2006/relationships/image" Target="../media/image7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9" Type="http://schemas.openxmlformats.org/officeDocument/2006/relationships/image" Target="../media/image39.svg"/><Relationship Id="rId34" Type="http://schemas.openxmlformats.org/officeDocument/2006/relationships/image" Target="../media/image34.png"/><Relationship Id="rId50" Type="http://schemas.openxmlformats.org/officeDocument/2006/relationships/image" Target="../media/image50.png"/><Relationship Id="rId55" Type="http://schemas.openxmlformats.org/officeDocument/2006/relationships/image" Target="../media/image55.svg"/><Relationship Id="rId76" Type="http://schemas.openxmlformats.org/officeDocument/2006/relationships/image" Target="../media/image76.png"/><Relationship Id="rId7" Type="http://schemas.openxmlformats.org/officeDocument/2006/relationships/image" Target="../media/image7.svg"/><Relationship Id="rId71" Type="http://schemas.openxmlformats.org/officeDocument/2006/relationships/image" Target="../media/image71.sv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BB38FD91-AB9D-6DFB-6055-BF274AE01D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190"/>
          </a:xfrm>
          <a:prstGeom prst="rect">
            <a:avLst/>
          </a:prstGeom>
        </p:spPr>
      </p:pic>
      <p:pic>
        <p:nvPicPr>
          <p:cNvPr id="5" name="Picture 4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3FBCE865-CE55-839E-19A6-0EC5E1D9F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4EB2CF-EB76-FB3E-FB64-6F729E3DE673}"/>
              </a:ext>
            </a:extLst>
          </p:cNvPr>
          <p:cNvSpPr/>
          <p:nvPr/>
        </p:nvSpPr>
        <p:spPr>
          <a:xfrm>
            <a:off x="104" y="0"/>
            <a:ext cx="879822" cy="6850191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bg1">
                  <a:lumMod val="95000"/>
                  <a:alpha val="90000"/>
                </a:schemeClr>
              </a:gs>
              <a:gs pos="68000">
                <a:schemeClr val="bg1">
                  <a:lumMod val="75000"/>
                  <a:alpha val="49000"/>
                </a:schemeClr>
              </a:gs>
              <a:gs pos="16000">
                <a:schemeClr val="tx1">
                  <a:lumMod val="50000"/>
                  <a:lumOff val="50000"/>
                  <a:alpha val="0"/>
                </a:schemeClr>
              </a:gs>
              <a:gs pos="25000">
                <a:schemeClr val="tx1">
                  <a:lumMod val="50000"/>
                  <a:lumOff val="50000"/>
                  <a:alpha val="61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dirty="0"/>
          </a:p>
        </p:txBody>
      </p:sp>
      <p:sp>
        <p:nvSpPr>
          <p:cNvPr id="21" name="Filter Active">
            <a:extLst>
              <a:ext uri="{FF2B5EF4-FFF2-40B4-BE49-F238E27FC236}">
                <a16:creationId xmlns:a16="http://schemas.microsoft.com/office/drawing/2014/main" id="{278CD4B0-FA37-16C7-9BB9-A8B4EC69BF8B}"/>
              </a:ext>
            </a:extLst>
          </p:cNvPr>
          <p:cNvSpPr/>
          <p:nvPr/>
        </p:nvSpPr>
        <p:spPr>
          <a:xfrm>
            <a:off x="317515" y="1218254"/>
            <a:ext cx="201600" cy="201600"/>
          </a:xfrm>
          <a:custGeom>
            <a:avLst/>
            <a:gdLst>
              <a:gd name="csX0" fmla="*/ 0 w 1022336"/>
              <a:gd name="csY0" fmla="*/ 90874 h 1022336"/>
              <a:gd name="csX1" fmla="*/ 6190 w 1022336"/>
              <a:gd name="csY1" fmla="*/ 31011 h 1022336"/>
              <a:gd name="csX2" fmla="*/ 31011 w 1022336"/>
              <a:gd name="csY2" fmla="*/ 6190 h 1022336"/>
              <a:gd name="csX3" fmla="*/ 90874 w 1022336"/>
              <a:gd name="csY3" fmla="*/ 0 h 1022336"/>
              <a:gd name="csX4" fmla="*/ 931462 w 1022336"/>
              <a:gd name="csY4" fmla="*/ 0 h 1022336"/>
              <a:gd name="csX5" fmla="*/ 991325 w 1022336"/>
              <a:gd name="csY5" fmla="*/ 6190 h 1022336"/>
              <a:gd name="csX6" fmla="*/ 1016146 w 1022336"/>
              <a:gd name="csY6" fmla="*/ 31011 h 1022336"/>
              <a:gd name="csX7" fmla="*/ 1022336 w 1022336"/>
              <a:gd name="csY7" fmla="*/ 90874 h 1022336"/>
              <a:gd name="csX8" fmla="*/ 1022336 w 1022336"/>
              <a:gd name="csY8" fmla="*/ 189545 h 1022336"/>
              <a:gd name="csX9" fmla="*/ 1020769 w 1022336"/>
              <a:gd name="csY9" fmla="*/ 216919 h 1022336"/>
              <a:gd name="csX10" fmla="*/ 1013964 w 1022336"/>
              <a:gd name="csY10" fmla="*/ 233336 h 1022336"/>
              <a:gd name="csX11" fmla="*/ 995721 w 1022336"/>
              <a:gd name="csY11" fmla="*/ 253802 h 1022336"/>
              <a:gd name="csX12" fmla="*/ 651376 w 1022336"/>
              <a:gd name="csY12" fmla="*/ 598146 h 1022336"/>
              <a:gd name="csX13" fmla="*/ 633133 w 1022336"/>
              <a:gd name="csY13" fmla="*/ 618610 h 1022336"/>
              <a:gd name="csX14" fmla="*/ 626329 w 1022336"/>
              <a:gd name="csY14" fmla="*/ 635030 h 1022336"/>
              <a:gd name="csX15" fmla="*/ 624761 w 1022336"/>
              <a:gd name="csY15" fmla="*/ 662400 h 1022336"/>
              <a:gd name="csX16" fmla="*/ 624761 w 1022336"/>
              <a:gd name="csY16" fmla="*/ 795150 h 1022336"/>
              <a:gd name="csX17" fmla="*/ 397575 w 1022336"/>
              <a:gd name="csY17" fmla="*/ 1022336 h 1022336"/>
              <a:gd name="csX18" fmla="*/ 397575 w 1022336"/>
              <a:gd name="csY18" fmla="*/ 662400 h 1022336"/>
              <a:gd name="csX19" fmla="*/ 396006 w 1022336"/>
              <a:gd name="csY19" fmla="*/ 635030 h 1022336"/>
              <a:gd name="csX20" fmla="*/ 389206 w 1022336"/>
              <a:gd name="csY20" fmla="*/ 618610 h 1022336"/>
              <a:gd name="csX21" fmla="*/ 370959 w 1022336"/>
              <a:gd name="csY21" fmla="*/ 598146 h 1022336"/>
              <a:gd name="csX22" fmla="*/ 26617 w 1022336"/>
              <a:gd name="csY22" fmla="*/ 253802 h 1022336"/>
              <a:gd name="csX23" fmla="*/ 8370 w 1022336"/>
              <a:gd name="csY23" fmla="*/ 233336 h 1022336"/>
              <a:gd name="csX24" fmla="*/ 1569 w 1022336"/>
              <a:gd name="csY24" fmla="*/ 216919 h 1022336"/>
              <a:gd name="csX25" fmla="*/ 0 w 1022336"/>
              <a:gd name="csY25" fmla="*/ 189545 h 1022336"/>
              <a:gd name="csX26" fmla="*/ 0 w 1022336"/>
              <a:gd name="csY26" fmla="*/ 90874 h 1022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1022336" h="1022336">
                <a:moveTo>
                  <a:pt x="0" y="90874"/>
                </a:moveTo>
                <a:cubicBezTo>
                  <a:pt x="0" y="59065"/>
                  <a:pt x="0" y="43161"/>
                  <a:pt x="6190" y="31011"/>
                </a:cubicBezTo>
                <a:cubicBezTo>
                  <a:pt x="11636" y="20325"/>
                  <a:pt x="20325" y="11636"/>
                  <a:pt x="31011" y="6190"/>
                </a:cubicBezTo>
                <a:cubicBezTo>
                  <a:pt x="43161" y="0"/>
                  <a:pt x="59065" y="0"/>
                  <a:pt x="90874" y="0"/>
                </a:cubicBezTo>
                <a:lnTo>
                  <a:pt x="931462" y="0"/>
                </a:lnTo>
                <a:cubicBezTo>
                  <a:pt x="963274" y="0"/>
                  <a:pt x="979177" y="0"/>
                  <a:pt x="991325" y="6190"/>
                </a:cubicBezTo>
                <a:cubicBezTo>
                  <a:pt x="1002015" y="11636"/>
                  <a:pt x="1010699" y="20325"/>
                  <a:pt x="1016146" y="31011"/>
                </a:cubicBezTo>
                <a:cubicBezTo>
                  <a:pt x="1022336" y="43161"/>
                  <a:pt x="1022336" y="59065"/>
                  <a:pt x="1022336" y="90874"/>
                </a:cubicBezTo>
                <a:lnTo>
                  <a:pt x="1022336" y="189545"/>
                </a:lnTo>
                <a:cubicBezTo>
                  <a:pt x="1022336" y="203436"/>
                  <a:pt x="1022336" y="210382"/>
                  <a:pt x="1020769" y="216919"/>
                </a:cubicBezTo>
                <a:cubicBezTo>
                  <a:pt x="1019377" y="222714"/>
                  <a:pt x="1017083" y="228254"/>
                  <a:pt x="1013964" y="233336"/>
                </a:cubicBezTo>
                <a:cubicBezTo>
                  <a:pt x="1010454" y="239068"/>
                  <a:pt x="1005542" y="243979"/>
                  <a:pt x="995721" y="253802"/>
                </a:cubicBezTo>
                <a:lnTo>
                  <a:pt x="651376" y="598146"/>
                </a:lnTo>
                <a:cubicBezTo>
                  <a:pt x="641556" y="607966"/>
                  <a:pt x="636643" y="612879"/>
                  <a:pt x="633133" y="618610"/>
                </a:cubicBezTo>
                <a:cubicBezTo>
                  <a:pt x="630015" y="623693"/>
                  <a:pt x="627720" y="629231"/>
                  <a:pt x="626329" y="635030"/>
                </a:cubicBezTo>
                <a:cubicBezTo>
                  <a:pt x="624761" y="641567"/>
                  <a:pt x="624761" y="648513"/>
                  <a:pt x="624761" y="662400"/>
                </a:cubicBezTo>
                <a:lnTo>
                  <a:pt x="624761" y="795150"/>
                </a:lnTo>
                <a:lnTo>
                  <a:pt x="397575" y="1022336"/>
                </a:lnTo>
                <a:lnTo>
                  <a:pt x="397575" y="662400"/>
                </a:lnTo>
                <a:cubicBezTo>
                  <a:pt x="397575" y="648513"/>
                  <a:pt x="397575" y="641567"/>
                  <a:pt x="396006" y="635030"/>
                </a:cubicBezTo>
                <a:cubicBezTo>
                  <a:pt x="394614" y="629231"/>
                  <a:pt x="392320" y="623693"/>
                  <a:pt x="389206" y="618610"/>
                </a:cubicBezTo>
                <a:cubicBezTo>
                  <a:pt x="385693" y="612879"/>
                  <a:pt x="380782" y="607966"/>
                  <a:pt x="370959" y="598146"/>
                </a:cubicBezTo>
                <a:lnTo>
                  <a:pt x="26617" y="253802"/>
                </a:lnTo>
                <a:cubicBezTo>
                  <a:pt x="16794" y="243979"/>
                  <a:pt x="11882" y="239068"/>
                  <a:pt x="8370" y="233336"/>
                </a:cubicBezTo>
                <a:cubicBezTo>
                  <a:pt x="5255" y="228254"/>
                  <a:pt x="2961" y="222714"/>
                  <a:pt x="1569" y="216919"/>
                </a:cubicBezTo>
                <a:cubicBezTo>
                  <a:pt x="0" y="210382"/>
                  <a:pt x="0" y="203436"/>
                  <a:pt x="0" y="189545"/>
                </a:cubicBezTo>
                <a:lnTo>
                  <a:pt x="0" y="90874"/>
                </a:lnTo>
                <a:close/>
              </a:path>
            </a:pathLst>
          </a:custGeom>
          <a:noFill/>
          <a:ln w="12700" cap="rnd">
            <a:solidFill>
              <a:srgbClr val="0039CD"/>
            </a:solidFill>
            <a:prstDash val="solid"/>
            <a:round/>
          </a:ln>
        </p:spPr>
        <p:txBody>
          <a:bodyPr/>
          <a:lstStyle/>
          <a:p>
            <a:endParaRPr lang="en-KE"/>
          </a:p>
        </p:txBody>
      </p:sp>
      <p:grpSp>
        <p:nvGrpSpPr>
          <p:cNvPr id="2" name="Dashboard Active">
            <a:extLst>
              <a:ext uri="{FF2B5EF4-FFF2-40B4-BE49-F238E27FC236}">
                <a16:creationId xmlns:a16="http://schemas.microsoft.com/office/drawing/2014/main" id="{C6876F5C-4ED9-1D2B-C4BB-9AB0F0AC6858}"/>
              </a:ext>
            </a:extLst>
          </p:cNvPr>
          <p:cNvGrpSpPr/>
          <p:nvPr/>
        </p:nvGrpSpPr>
        <p:grpSpPr>
          <a:xfrm>
            <a:off x="317149" y="2366742"/>
            <a:ext cx="203065" cy="201600"/>
            <a:chOff x="54350" y="1460946"/>
            <a:chExt cx="909996" cy="859632"/>
          </a:xfrm>
        </p:grpSpPr>
        <p:sp>
          <p:nvSpPr>
            <p:cNvPr id="3" name="Free-form: Shape 2">
              <a:extLst>
                <a:ext uri="{FF2B5EF4-FFF2-40B4-BE49-F238E27FC236}">
                  <a16:creationId xmlns:a16="http://schemas.microsoft.com/office/drawing/2014/main" id="{FE82103A-2A86-68B2-4B8F-AA2FB5E9EA69}"/>
                </a:ext>
              </a:extLst>
            </p:cNvPr>
            <p:cNvSpPr/>
            <p:nvPr/>
          </p:nvSpPr>
          <p:spPr>
            <a:xfrm>
              <a:off x="54350" y="1460946"/>
              <a:ext cx="389985" cy="429117"/>
            </a:xfrm>
            <a:custGeom>
              <a:avLst/>
              <a:gdLst>
                <a:gd name="csX0" fmla="*/ 496960 w 581934"/>
                <a:gd name="csY0" fmla="*/ 0 h 677842"/>
                <a:gd name="csX1" fmla="*/ 84975 w 581934"/>
                <a:gd name="csY1" fmla="*/ 0 h 677842"/>
                <a:gd name="csX2" fmla="*/ 0 w 581934"/>
                <a:gd name="csY2" fmla="*/ 84975 h 677842"/>
                <a:gd name="csX3" fmla="*/ 0 w 581934"/>
                <a:gd name="csY3" fmla="*/ 592868 h 677842"/>
                <a:gd name="csX4" fmla="*/ 84975 w 581934"/>
                <a:gd name="csY4" fmla="*/ 677843 h 677842"/>
                <a:gd name="csX5" fmla="*/ 496960 w 581934"/>
                <a:gd name="csY5" fmla="*/ 677843 h 677842"/>
                <a:gd name="csX6" fmla="*/ 581935 w 581934"/>
                <a:gd name="csY6" fmla="*/ 592868 h 677842"/>
                <a:gd name="csX7" fmla="*/ 581935 w 581934"/>
                <a:gd name="csY7" fmla="*/ 84975 h 677842"/>
                <a:gd name="csX8" fmla="*/ 496960 w 581934"/>
                <a:gd name="csY8" fmla="*/ 0 h 6778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677842">
                  <a:moveTo>
                    <a:pt x="496960" y="0"/>
                  </a:moveTo>
                  <a:lnTo>
                    <a:pt x="84975" y="0"/>
                  </a:lnTo>
                  <a:cubicBezTo>
                    <a:pt x="38045" y="0"/>
                    <a:pt x="0" y="38045"/>
                    <a:pt x="0" y="84975"/>
                  </a:cubicBezTo>
                  <a:lnTo>
                    <a:pt x="0" y="592868"/>
                  </a:lnTo>
                  <a:cubicBezTo>
                    <a:pt x="0" y="639799"/>
                    <a:pt x="38045" y="677843"/>
                    <a:pt x="84975" y="677843"/>
                  </a:cubicBezTo>
                  <a:lnTo>
                    <a:pt x="496960" y="677843"/>
                  </a:lnTo>
                  <a:cubicBezTo>
                    <a:pt x="543891" y="677843"/>
                    <a:pt x="581935" y="639799"/>
                    <a:pt x="581935" y="592868"/>
                  </a:cubicBezTo>
                  <a:lnTo>
                    <a:pt x="581935" y="84975"/>
                  </a:lnTo>
                  <a:cubicBezTo>
                    <a:pt x="581935" y="38045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4" name="Free-form: Shape 3">
              <a:extLst>
                <a:ext uri="{FF2B5EF4-FFF2-40B4-BE49-F238E27FC236}">
                  <a16:creationId xmlns:a16="http://schemas.microsoft.com/office/drawing/2014/main" id="{23A82972-503E-53D3-2958-CBE54C01BD1B}"/>
                </a:ext>
              </a:extLst>
            </p:cNvPr>
            <p:cNvSpPr/>
            <p:nvPr/>
          </p:nvSpPr>
          <p:spPr>
            <a:xfrm>
              <a:off x="574361" y="1460946"/>
              <a:ext cx="389985" cy="184192"/>
            </a:xfrm>
            <a:custGeom>
              <a:avLst/>
              <a:gdLst>
                <a:gd name="csX0" fmla="*/ 496960 w 581934"/>
                <a:gd name="csY0" fmla="*/ 0 h 290953"/>
                <a:gd name="csX1" fmla="*/ 84975 w 581934"/>
                <a:gd name="csY1" fmla="*/ 0 h 290953"/>
                <a:gd name="csX2" fmla="*/ 0 w 581934"/>
                <a:gd name="csY2" fmla="*/ 84975 h 290953"/>
                <a:gd name="csX3" fmla="*/ 0 w 581934"/>
                <a:gd name="csY3" fmla="*/ 205979 h 290953"/>
                <a:gd name="csX4" fmla="*/ 84975 w 581934"/>
                <a:gd name="csY4" fmla="*/ 290953 h 290953"/>
                <a:gd name="csX5" fmla="*/ 496960 w 581934"/>
                <a:gd name="csY5" fmla="*/ 290953 h 290953"/>
                <a:gd name="csX6" fmla="*/ 581935 w 581934"/>
                <a:gd name="csY6" fmla="*/ 205979 h 290953"/>
                <a:gd name="csX7" fmla="*/ 581935 w 581934"/>
                <a:gd name="csY7" fmla="*/ 84975 h 290953"/>
                <a:gd name="csX8" fmla="*/ 496960 w 581934"/>
                <a:gd name="csY8" fmla="*/ 0 h 2909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290953">
                  <a:moveTo>
                    <a:pt x="496960" y="0"/>
                  </a:moveTo>
                  <a:lnTo>
                    <a:pt x="84975" y="0"/>
                  </a:lnTo>
                  <a:cubicBezTo>
                    <a:pt x="38046" y="0"/>
                    <a:pt x="0" y="38045"/>
                    <a:pt x="0" y="84975"/>
                  </a:cubicBezTo>
                  <a:lnTo>
                    <a:pt x="0" y="205979"/>
                  </a:lnTo>
                  <a:cubicBezTo>
                    <a:pt x="0" y="252910"/>
                    <a:pt x="38046" y="290953"/>
                    <a:pt x="84975" y="290953"/>
                  </a:cubicBezTo>
                  <a:lnTo>
                    <a:pt x="496960" y="290953"/>
                  </a:lnTo>
                  <a:cubicBezTo>
                    <a:pt x="543891" y="290953"/>
                    <a:pt x="581935" y="252910"/>
                    <a:pt x="581935" y="205979"/>
                  </a:cubicBezTo>
                  <a:lnTo>
                    <a:pt x="581935" y="84975"/>
                  </a:lnTo>
                  <a:cubicBezTo>
                    <a:pt x="581935" y="38045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0039CD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1165411D-1A03-A077-0EC1-929012A8D02D}"/>
                </a:ext>
              </a:extLst>
            </p:cNvPr>
            <p:cNvSpPr/>
            <p:nvPr/>
          </p:nvSpPr>
          <p:spPr>
            <a:xfrm>
              <a:off x="574361" y="1767950"/>
              <a:ext cx="389985" cy="552628"/>
            </a:xfrm>
            <a:custGeom>
              <a:avLst/>
              <a:gdLst>
                <a:gd name="csX0" fmla="*/ 496960 w 581934"/>
                <a:gd name="csY0" fmla="*/ 0 h 872944"/>
                <a:gd name="csX1" fmla="*/ 84975 w 581934"/>
                <a:gd name="csY1" fmla="*/ 0 h 872944"/>
                <a:gd name="csX2" fmla="*/ 0 w 581934"/>
                <a:gd name="csY2" fmla="*/ 84975 h 872944"/>
                <a:gd name="csX3" fmla="*/ 0 w 581934"/>
                <a:gd name="csY3" fmla="*/ 787970 h 872944"/>
                <a:gd name="csX4" fmla="*/ 84975 w 581934"/>
                <a:gd name="csY4" fmla="*/ 872944 h 872944"/>
                <a:gd name="csX5" fmla="*/ 496960 w 581934"/>
                <a:gd name="csY5" fmla="*/ 872944 h 872944"/>
                <a:gd name="csX6" fmla="*/ 581935 w 581934"/>
                <a:gd name="csY6" fmla="*/ 787970 h 872944"/>
                <a:gd name="csX7" fmla="*/ 581935 w 581934"/>
                <a:gd name="csY7" fmla="*/ 84975 h 872944"/>
                <a:gd name="csX8" fmla="*/ 496960 w 581934"/>
                <a:gd name="csY8" fmla="*/ 0 h 8729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872944">
                  <a:moveTo>
                    <a:pt x="496960" y="0"/>
                  </a:moveTo>
                  <a:lnTo>
                    <a:pt x="84975" y="0"/>
                  </a:lnTo>
                  <a:cubicBezTo>
                    <a:pt x="38046" y="0"/>
                    <a:pt x="0" y="38043"/>
                    <a:pt x="0" y="84975"/>
                  </a:cubicBezTo>
                  <a:lnTo>
                    <a:pt x="0" y="787970"/>
                  </a:lnTo>
                  <a:cubicBezTo>
                    <a:pt x="0" y="834901"/>
                    <a:pt x="38046" y="872944"/>
                    <a:pt x="84975" y="872944"/>
                  </a:cubicBezTo>
                  <a:lnTo>
                    <a:pt x="496960" y="872944"/>
                  </a:lnTo>
                  <a:cubicBezTo>
                    <a:pt x="543891" y="872944"/>
                    <a:pt x="581935" y="834901"/>
                    <a:pt x="581935" y="787970"/>
                  </a:cubicBezTo>
                  <a:lnTo>
                    <a:pt x="581935" y="84975"/>
                  </a:lnTo>
                  <a:cubicBezTo>
                    <a:pt x="581935" y="38043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3CF65877-C496-F56D-6CE3-58A86E7651A2}"/>
                </a:ext>
              </a:extLst>
            </p:cNvPr>
            <p:cNvSpPr/>
            <p:nvPr/>
          </p:nvSpPr>
          <p:spPr>
            <a:xfrm>
              <a:off x="54350" y="2013556"/>
              <a:ext cx="389985" cy="307004"/>
            </a:xfrm>
            <a:custGeom>
              <a:avLst/>
              <a:gdLst>
                <a:gd name="csX0" fmla="*/ 496960 w 581934"/>
                <a:gd name="csY0" fmla="*/ 0 h 484950"/>
                <a:gd name="csX1" fmla="*/ 84975 w 581934"/>
                <a:gd name="csY1" fmla="*/ 0 h 484950"/>
                <a:gd name="csX2" fmla="*/ 0 w 581934"/>
                <a:gd name="csY2" fmla="*/ 84975 h 484950"/>
                <a:gd name="csX3" fmla="*/ 0 w 581934"/>
                <a:gd name="csY3" fmla="*/ 399976 h 484950"/>
                <a:gd name="csX4" fmla="*/ 84975 w 581934"/>
                <a:gd name="csY4" fmla="*/ 484950 h 484950"/>
                <a:gd name="csX5" fmla="*/ 496960 w 581934"/>
                <a:gd name="csY5" fmla="*/ 484950 h 484950"/>
                <a:gd name="csX6" fmla="*/ 581935 w 581934"/>
                <a:gd name="csY6" fmla="*/ 399976 h 484950"/>
                <a:gd name="csX7" fmla="*/ 581935 w 581934"/>
                <a:gd name="csY7" fmla="*/ 84975 h 484950"/>
                <a:gd name="csX8" fmla="*/ 496960 w 581934"/>
                <a:gd name="csY8" fmla="*/ 0 h 4849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484950">
                  <a:moveTo>
                    <a:pt x="496960" y="0"/>
                  </a:moveTo>
                  <a:lnTo>
                    <a:pt x="84975" y="0"/>
                  </a:lnTo>
                  <a:cubicBezTo>
                    <a:pt x="38045" y="0"/>
                    <a:pt x="0" y="38043"/>
                    <a:pt x="0" y="84975"/>
                  </a:cubicBezTo>
                  <a:lnTo>
                    <a:pt x="0" y="399976"/>
                  </a:lnTo>
                  <a:cubicBezTo>
                    <a:pt x="0" y="446904"/>
                    <a:pt x="38045" y="484950"/>
                    <a:pt x="84975" y="484950"/>
                  </a:cubicBezTo>
                  <a:lnTo>
                    <a:pt x="496960" y="484950"/>
                  </a:lnTo>
                  <a:cubicBezTo>
                    <a:pt x="543891" y="484950"/>
                    <a:pt x="581935" y="446904"/>
                    <a:pt x="581935" y="399976"/>
                  </a:cubicBezTo>
                  <a:lnTo>
                    <a:pt x="581935" y="84975"/>
                  </a:lnTo>
                  <a:cubicBezTo>
                    <a:pt x="581935" y="38043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0039CD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22" name="Operation Active">
            <a:extLst>
              <a:ext uri="{FF2B5EF4-FFF2-40B4-BE49-F238E27FC236}">
                <a16:creationId xmlns:a16="http://schemas.microsoft.com/office/drawing/2014/main" id="{EAAF51CF-7F17-A538-B7EA-150508DAD073}"/>
              </a:ext>
            </a:extLst>
          </p:cNvPr>
          <p:cNvSpPr/>
          <p:nvPr/>
        </p:nvSpPr>
        <p:spPr>
          <a:xfrm>
            <a:off x="317882" y="3515230"/>
            <a:ext cx="201600" cy="201600"/>
          </a:xfrm>
          <a:custGeom>
            <a:avLst/>
            <a:gdLst>
              <a:gd name="csX0" fmla="*/ 1246222 w 1266742"/>
              <a:gd name="csY0" fmla="*/ 766064 h 894653"/>
              <a:gd name="csX1" fmla="*/ 1197941 w 1266742"/>
              <a:gd name="csY1" fmla="*/ 766064 h 894653"/>
              <a:gd name="csX2" fmla="*/ 1185008 w 1266742"/>
              <a:gd name="csY2" fmla="*/ 688462 h 894653"/>
              <a:gd name="csX3" fmla="*/ 1121589 w 1266742"/>
              <a:gd name="csY3" fmla="*/ 634739 h 894653"/>
              <a:gd name="csX4" fmla="*/ 938429 w 1266742"/>
              <a:gd name="csY4" fmla="*/ 634739 h 894653"/>
              <a:gd name="csX5" fmla="*/ 938429 w 1266742"/>
              <a:gd name="csY5" fmla="*/ 588228 h 894653"/>
              <a:gd name="csX6" fmla="*/ 1027347 w 1266742"/>
              <a:gd name="csY6" fmla="*/ 588228 h 894653"/>
              <a:gd name="csX7" fmla="*/ 1047867 w 1266742"/>
              <a:gd name="csY7" fmla="*/ 567708 h 894653"/>
              <a:gd name="csX8" fmla="*/ 1047867 w 1266742"/>
              <a:gd name="csY8" fmla="*/ 544453 h 894653"/>
              <a:gd name="csX9" fmla="*/ 1094378 w 1266742"/>
              <a:gd name="csY9" fmla="*/ 544453 h 894653"/>
              <a:gd name="csX10" fmla="*/ 1094378 w 1266742"/>
              <a:gd name="csY10" fmla="*/ 589596 h 894653"/>
              <a:gd name="csX11" fmla="*/ 1114897 w 1266742"/>
              <a:gd name="csY11" fmla="*/ 610116 h 894653"/>
              <a:gd name="csX12" fmla="*/ 1135417 w 1266742"/>
              <a:gd name="csY12" fmla="*/ 589596 h 894653"/>
              <a:gd name="csX13" fmla="*/ 1135417 w 1266742"/>
              <a:gd name="csY13" fmla="*/ 458271 h 894653"/>
              <a:gd name="csX14" fmla="*/ 1114897 w 1266742"/>
              <a:gd name="csY14" fmla="*/ 437751 h 894653"/>
              <a:gd name="csX15" fmla="*/ 1094378 w 1266742"/>
              <a:gd name="csY15" fmla="*/ 458271 h 894653"/>
              <a:gd name="csX16" fmla="*/ 1094378 w 1266742"/>
              <a:gd name="csY16" fmla="*/ 503414 h 894653"/>
              <a:gd name="csX17" fmla="*/ 1047867 w 1266742"/>
              <a:gd name="csY17" fmla="*/ 503414 h 894653"/>
              <a:gd name="csX18" fmla="*/ 1047867 w 1266742"/>
              <a:gd name="csY18" fmla="*/ 480158 h 894653"/>
              <a:gd name="csX19" fmla="*/ 1027347 w 1266742"/>
              <a:gd name="csY19" fmla="*/ 459639 h 894653"/>
              <a:gd name="csX20" fmla="*/ 850879 w 1266742"/>
              <a:gd name="csY20" fmla="*/ 459639 h 894653"/>
              <a:gd name="csX21" fmla="*/ 850879 w 1266742"/>
              <a:gd name="csY21" fmla="*/ 442139 h 894653"/>
              <a:gd name="csX22" fmla="*/ 788370 w 1266742"/>
              <a:gd name="csY22" fmla="*/ 359270 h 894653"/>
              <a:gd name="csX23" fmla="*/ 719553 w 1266742"/>
              <a:gd name="csY23" fmla="*/ 339610 h 894653"/>
              <a:gd name="csX24" fmla="*/ 719553 w 1266742"/>
              <a:gd name="csY24" fmla="*/ 308059 h 894653"/>
              <a:gd name="csX25" fmla="*/ 741441 w 1266742"/>
              <a:gd name="csY25" fmla="*/ 259745 h 894653"/>
              <a:gd name="csX26" fmla="*/ 741441 w 1266742"/>
              <a:gd name="csY26" fmla="*/ 194252 h 894653"/>
              <a:gd name="csX27" fmla="*/ 764696 w 1266742"/>
              <a:gd name="csY27" fmla="*/ 194252 h 894653"/>
              <a:gd name="csX28" fmla="*/ 785216 w 1266742"/>
              <a:gd name="csY28" fmla="*/ 173732 h 894653"/>
              <a:gd name="csX29" fmla="*/ 764696 w 1266742"/>
              <a:gd name="csY29" fmla="*/ 153213 h 894653"/>
              <a:gd name="csX30" fmla="*/ 763328 w 1266742"/>
              <a:gd name="csY30" fmla="*/ 153213 h 894653"/>
              <a:gd name="csX31" fmla="*/ 763328 w 1266742"/>
              <a:gd name="csY31" fmla="*/ 151845 h 894653"/>
              <a:gd name="csX32" fmla="*/ 653891 w 1266742"/>
              <a:gd name="csY32" fmla="*/ 23524 h 894653"/>
              <a:gd name="csX33" fmla="*/ 653891 w 1266742"/>
              <a:gd name="csY33" fmla="*/ 20520 h 894653"/>
              <a:gd name="csX34" fmla="*/ 633371 w 1266742"/>
              <a:gd name="csY34" fmla="*/ 0 h 894653"/>
              <a:gd name="csX35" fmla="*/ 612851 w 1266742"/>
              <a:gd name="csY35" fmla="*/ 20520 h 894653"/>
              <a:gd name="csX36" fmla="*/ 612851 w 1266742"/>
              <a:gd name="csY36" fmla="*/ 23524 h 894653"/>
              <a:gd name="csX37" fmla="*/ 503414 w 1266742"/>
              <a:gd name="csY37" fmla="*/ 151845 h 894653"/>
              <a:gd name="csX38" fmla="*/ 503414 w 1266742"/>
              <a:gd name="csY38" fmla="*/ 153213 h 894653"/>
              <a:gd name="csX39" fmla="*/ 502046 w 1266742"/>
              <a:gd name="csY39" fmla="*/ 153213 h 894653"/>
              <a:gd name="csX40" fmla="*/ 481526 w 1266742"/>
              <a:gd name="csY40" fmla="*/ 173732 h 894653"/>
              <a:gd name="csX41" fmla="*/ 502046 w 1266742"/>
              <a:gd name="csY41" fmla="*/ 194252 h 894653"/>
              <a:gd name="csX42" fmla="*/ 525301 w 1266742"/>
              <a:gd name="csY42" fmla="*/ 194252 h 894653"/>
              <a:gd name="csX43" fmla="*/ 525301 w 1266742"/>
              <a:gd name="csY43" fmla="*/ 259742 h 894653"/>
              <a:gd name="csX44" fmla="*/ 547189 w 1266742"/>
              <a:gd name="csY44" fmla="*/ 308056 h 894653"/>
              <a:gd name="csX45" fmla="*/ 547189 w 1266742"/>
              <a:gd name="csY45" fmla="*/ 339607 h 894653"/>
              <a:gd name="csX46" fmla="*/ 478369 w 1266742"/>
              <a:gd name="csY46" fmla="*/ 359270 h 894653"/>
              <a:gd name="csX47" fmla="*/ 415863 w 1266742"/>
              <a:gd name="csY47" fmla="*/ 442139 h 894653"/>
              <a:gd name="csX48" fmla="*/ 415863 w 1266742"/>
              <a:gd name="csY48" fmla="*/ 459639 h 894653"/>
              <a:gd name="csX49" fmla="*/ 365995 w 1266742"/>
              <a:gd name="csY49" fmla="*/ 459639 h 894653"/>
              <a:gd name="csX50" fmla="*/ 305058 w 1266742"/>
              <a:gd name="csY50" fmla="*/ 415863 h 894653"/>
              <a:gd name="csX51" fmla="*/ 257937 w 1266742"/>
              <a:gd name="csY51" fmla="*/ 415863 h 894653"/>
              <a:gd name="csX52" fmla="*/ 151845 w 1266742"/>
              <a:gd name="csY52" fmla="*/ 328313 h 894653"/>
              <a:gd name="csX53" fmla="*/ 43775 w 1266742"/>
              <a:gd name="csY53" fmla="*/ 436378 h 894653"/>
              <a:gd name="csX54" fmla="*/ 43775 w 1266742"/>
              <a:gd name="csY54" fmla="*/ 436380 h 894653"/>
              <a:gd name="csX55" fmla="*/ 43775 w 1266742"/>
              <a:gd name="csY55" fmla="*/ 436380 h 894653"/>
              <a:gd name="csX56" fmla="*/ 43775 w 1266742"/>
              <a:gd name="csY56" fmla="*/ 436383 h 894653"/>
              <a:gd name="csX57" fmla="*/ 131325 w 1266742"/>
              <a:gd name="csY57" fmla="*/ 542475 h 894653"/>
              <a:gd name="csX58" fmla="*/ 131325 w 1266742"/>
              <a:gd name="csY58" fmla="*/ 636282 h 894653"/>
              <a:gd name="csX59" fmla="*/ 81731 w 1266742"/>
              <a:gd name="csY59" fmla="*/ 688462 h 894653"/>
              <a:gd name="csX60" fmla="*/ 68801 w 1266742"/>
              <a:gd name="csY60" fmla="*/ 766064 h 894653"/>
              <a:gd name="csX61" fmla="*/ 20520 w 1266742"/>
              <a:gd name="csY61" fmla="*/ 766064 h 894653"/>
              <a:gd name="csX62" fmla="*/ 0 w 1266742"/>
              <a:gd name="csY62" fmla="*/ 786584 h 894653"/>
              <a:gd name="csX63" fmla="*/ 0 w 1266742"/>
              <a:gd name="csY63" fmla="*/ 874134 h 894653"/>
              <a:gd name="csX64" fmla="*/ 20520 w 1266742"/>
              <a:gd name="csY64" fmla="*/ 894654 h 894653"/>
              <a:gd name="csX65" fmla="*/ 1246222 w 1266742"/>
              <a:gd name="csY65" fmla="*/ 894654 h 894653"/>
              <a:gd name="csX66" fmla="*/ 1266742 w 1266742"/>
              <a:gd name="csY66" fmla="*/ 874134 h 894653"/>
              <a:gd name="csX67" fmla="*/ 1266742 w 1266742"/>
              <a:gd name="csY67" fmla="*/ 786584 h 894653"/>
              <a:gd name="csX68" fmla="*/ 1246222 w 1266742"/>
              <a:gd name="csY68" fmla="*/ 766064 h 894653"/>
              <a:gd name="csX69" fmla="*/ 897390 w 1266742"/>
              <a:gd name="csY69" fmla="*/ 634739 h 894653"/>
              <a:gd name="csX70" fmla="*/ 763328 w 1266742"/>
              <a:gd name="csY70" fmla="*/ 634739 h 894653"/>
              <a:gd name="csX71" fmla="*/ 763328 w 1266742"/>
              <a:gd name="csY71" fmla="*/ 588228 h 894653"/>
              <a:gd name="csX72" fmla="*/ 897390 w 1266742"/>
              <a:gd name="csY72" fmla="*/ 588228 h 894653"/>
              <a:gd name="csX73" fmla="*/ 897390 w 1266742"/>
              <a:gd name="csY73" fmla="*/ 634739 h 894653"/>
              <a:gd name="csX74" fmla="*/ 544453 w 1266742"/>
              <a:gd name="csY74" fmla="*/ 634739 h 894653"/>
              <a:gd name="csX75" fmla="*/ 544453 w 1266742"/>
              <a:gd name="csY75" fmla="*/ 544453 h 894653"/>
              <a:gd name="csX76" fmla="*/ 677146 w 1266742"/>
              <a:gd name="csY76" fmla="*/ 544453 h 894653"/>
              <a:gd name="csX77" fmla="*/ 697666 w 1266742"/>
              <a:gd name="csY77" fmla="*/ 523933 h 894653"/>
              <a:gd name="csX78" fmla="*/ 677146 w 1266742"/>
              <a:gd name="csY78" fmla="*/ 503414 h 894653"/>
              <a:gd name="csX79" fmla="*/ 544453 w 1266742"/>
              <a:gd name="csY79" fmla="*/ 503414 h 894653"/>
              <a:gd name="csX80" fmla="*/ 544453 w 1266742"/>
              <a:gd name="csY80" fmla="*/ 480158 h 894653"/>
              <a:gd name="csX81" fmla="*/ 545821 w 1266742"/>
              <a:gd name="csY81" fmla="*/ 478790 h 894653"/>
              <a:gd name="csX82" fmla="*/ 720921 w 1266742"/>
              <a:gd name="csY82" fmla="*/ 478790 h 894653"/>
              <a:gd name="csX83" fmla="*/ 722289 w 1266742"/>
              <a:gd name="csY83" fmla="*/ 480158 h 894653"/>
              <a:gd name="csX84" fmla="*/ 722289 w 1266742"/>
              <a:gd name="csY84" fmla="*/ 634739 h 894653"/>
              <a:gd name="csX85" fmla="*/ 544453 w 1266742"/>
              <a:gd name="csY85" fmla="*/ 634739 h 894653"/>
              <a:gd name="csX86" fmla="*/ 456903 w 1266742"/>
              <a:gd name="csY86" fmla="*/ 634739 h 894653"/>
              <a:gd name="csX87" fmla="*/ 456903 w 1266742"/>
              <a:gd name="csY87" fmla="*/ 567708 h 894653"/>
              <a:gd name="csX88" fmla="*/ 456903 w 1266742"/>
              <a:gd name="csY88" fmla="*/ 544453 h 894653"/>
              <a:gd name="csX89" fmla="*/ 503414 w 1266742"/>
              <a:gd name="csY89" fmla="*/ 544453 h 894653"/>
              <a:gd name="csX90" fmla="*/ 503414 w 1266742"/>
              <a:gd name="csY90" fmla="*/ 634739 h 894653"/>
              <a:gd name="csX91" fmla="*/ 456903 w 1266742"/>
              <a:gd name="csY91" fmla="*/ 634739 h 894653"/>
              <a:gd name="csX92" fmla="*/ 369352 w 1266742"/>
              <a:gd name="csY92" fmla="*/ 634739 h 894653"/>
              <a:gd name="csX93" fmla="*/ 369352 w 1266742"/>
              <a:gd name="csY93" fmla="*/ 588228 h 894653"/>
              <a:gd name="csX94" fmla="*/ 415863 w 1266742"/>
              <a:gd name="csY94" fmla="*/ 588228 h 894653"/>
              <a:gd name="csX95" fmla="*/ 415863 w 1266742"/>
              <a:gd name="csY95" fmla="*/ 634739 h 894653"/>
              <a:gd name="csX96" fmla="*/ 369352 w 1266742"/>
              <a:gd name="csY96" fmla="*/ 634739 h 894653"/>
              <a:gd name="csX97" fmla="*/ 589082 w 1266742"/>
              <a:gd name="csY97" fmla="*/ 336669 h 894653"/>
              <a:gd name="csX98" fmla="*/ 624742 w 1266742"/>
              <a:gd name="csY98" fmla="*/ 347465 h 894653"/>
              <a:gd name="csX99" fmla="*/ 642014 w 1266742"/>
              <a:gd name="csY99" fmla="*/ 347465 h 894653"/>
              <a:gd name="csX100" fmla="*/ 677682 w 1266742"/>
              <a:gd name="csY100" fmla="*/ 336666 h 894653"/>
              <a:gd name="csX101" fmla="*/ 678514 w 1266742"/>
              <a:gd name="csY101" fmla="*/ 336111 h 894653"/>
              <a:gd name="csX102" fmla="*/ 678514 w 1266742"/>
              <a:gd name="csY102" fmla="*/ 355041 h 894653"/>
              <a:gd name="csX103" fmla="*/ 678514 w 1266742"/>
              <a:gd name="csY103" fmla="*/ 355760 h 894653"/>
              <a:gd name="csX104" fmla="*/ 678514 w 1266742"/>
              <a:gd name="csY104" fmla="*/ 361150 h 894653"/>
              <a:gd name="csX105" fmla="*/ 633371 w 1266742"/>
              <a:gd name="csY105" fmla="*/ 372086 h 894653"/>
              <a:gd name="csX106" fmla="*/ 588228 w 1266742"/>
              <a:gd name="csY106" fmla="*/ 361150 h 894653"/>
              <a:gd name="csX107" fmla="*/ 588228 w 1266742"/>
              <a:gd name="csY107" fmla="*/ 336097 h 894653"/>
              <a:gd name="csX108" fmla="*/ 589082 w 1266742"/>
              <a:gd name="csY108" fmla="*/ 336669 h 894653"/>
              <a:gd name="csX109" fmla="*/ 566340 w 1266742"/>
              <a:gd name="csY109" fmla="*/ 437751 h 894653"/>
              <a:gd name="csX110" fmla="*/ 566340 w 1266742"/>
              <a:gd name="csY110" fmla="*/ 396124 h 894653"/>
              <a:gd name="csX111" fmla="*/ 633371 w 1266742"/>
              <a:gd name="csY111" fmla="*/ 413128 h 894653"/>
              <a:gd name="csX112" fmla="*/ 700402 w 1266742"/>
              <a:gd name="csY112" fmla="*/ 396124 h 894653"/>
              <a:gd name="csX113" fmla="*/ 700402 w 1266742"/>
              <a:gd name="csY113" fmla="*/ 437751 h 894653"/>
              <a:gd name="csX114" fmla="*/ 566340 w 1266742"/>
              <a:gd name="csY114" fmla="*/ 437751 h 894653"/>
              <a:gd name="csX115" fmla="*/ 1006827 w 1266742"/>
              <a:gd name="csY115" fmla="*/ 547189 h 894653"/>
              <a:gd name="csX116" fmla="*/ 763328 w 1266742"/>
              <a:gd name="csY116" fmla="*/ 547189 h 894653"/>
              <a:gd name="csX117" fmla="*/ 763328 w 1266742"/>
              <a:gd name="csY117" fmla="*/ 500678 h 894653"/>
              <a:gd name="csX118" fmla="*/ 1006827 w 1266742"/>
              <a:gd name="csY118" fmla="*/ 500678 h 894653"/>
              <a:gd name="csX119" fmla="*/ 1006827 w 1266742"/>
              <a:gd name="csY119" fmla="*/ 547189 h 894653"/>
              <a:gd name="csX120" fmla="*/ 809839 w 1266742"/>
              <a:gd name="csY120" fmla="*/ 442139 h 894653"/>
              <a:gd name="csX121" fmla="*/ 809839 w 1266742"/>
              <a:gd name="csY121" fmla="*/ 459639 h 894653"/>
              <a:gd name="csX122" fmla="*/ 758007 w 1266742"/>
              <a:gd name="csY122" fmla="*/ 459639 h 894653"/>
              <a:gd name="csX123" fmla="*/ 741441 w 1266742"/>
              <a:gd name="csY123" fmla="*/ 443072 h 894653"/>
              <a:gd name="csX124" fmla="*/ 741441 w 1266742"/>
              <a:gd name="csY124" fmla="*/ 388545 h 894653"/>
              <a:gd name="csX125" fmla="*/ 777096 w 1266742"/>
              <a:gd name="csY125" fmla="*/ 398731 h 894653"/>
              <a:gd name="csX126" fmla="*/ 809839 w 1266742"/>
              <a:gd name="csY126" fmla="*/ 442139 h 894653"/>
              <a:gd name="csX127" fmla="*/ 722289 w 1266742"/>
              <a:gd name="csY127" fmla="*/ 151845 h 894653"/>
              <a:gd name="csX128" fmla="*/ 722289 w 1266742"/>
              <a:gd name="csY128" fmla="*/ 153213 h 894653"/>
              <a:gd name="csX129" fmla="*/ 653891 w 1266742"/>
              <a:gd name="csY129" fmla="*/ 153213 h 894653"/>
              <a:gd name="csX130" fmla="*/ 653891 w 1266742"/>
              <a:gd name="csY130" fmla="*/ 65343 h 894653"/>
              <a:gd name="csX131" fmla="*/ 722289 w 1266742"/>
              <a:gd name="csY131" fmla="*/ 151845 h 894653"/>
              <a:gd name="csX132" fmla="*/ 544453 w 1266742"/>
              <a:gd name="csY132" fmla="*/ 151845 h 894653"/>
              <a:gd name="csX133" fmla="*/ 612851 w 1266742"/>
              <a:gd name="csY133" fmla="*/ 65343 h 894653"/>
              <a:gd name="csX134" fmla="*/ 612851 w 1266742"/>
              <a:gd name="csY134" fmla="*/ 153213 h 894653"/>
              <a:gd name="csX135" fmla="*/ 544453 w 1266742"/>
              <a:gd name="csY135" fmla="*/ 153213 h 894653"/>
              <a:gd name="csX136" fmla="*/ 544453 w 1266742"/>
              <a:gd name="csY136" fmla="*/ 151845 h 894653"/>
              <a:gd name="csX137" fmla="*/ 700402 w 1266742"/>
              <a:gd name="csY137" fmla="*/ 194252 h 894653"/>
              <a:gd name="csX138" fmla="*/ 700402 w 1266742"/>
              <a:gd name="csY138" fmla="*/ 259745 h 894653"/>
              <a:gd name="csX139" fmla="*/ 690049 w 1266742"/>
              <a:gd name="csY139" fmla="*/ 279094 h 894653"/>
              <a:gd name="csX140" fmla="*/ 690046 w 1266742"/>
              <a:gd name="csY140" fmla="*/ 279094 h 894653"/>
              <a:gd name="csX141" fmla="*/ 654917 w 1266742"/>
              <a:gd name="csY141" fmla="*/ 302519 h 894653"/>
              <a:gd name="csX142" fmla="*/ 642011 w 1266742"/>
              <a:gd name="csY142" fmla="*/ 306428 h 894653"/>
              <a:gd name="csX143" fmla="*/ 624739 w 1266742"/>
              <a:gd name="csY143" fmla="*/ 306428 h 894653"/>
              <a:gd name="csX144" fmla="*/ 611842 w 1266742"/>
              <a:gd name="csY144" fmla="*/ 302524 h 894653"/>
              <a:gd name="csX145" fmla="*/ 576693 w 1266742"/>
              <a:gd name="csY145" fmla="*/ 279096 h 894653"/>
              <a:gd name="csX146" fmla="*/ 566338 w 1266742"/>
              <a:gd name="csY146" fmla="*/ 259745 h 894653"/>
              <a:gd name="csX147" fmla="*/ 566338 w 1266742"/>
              <a:gd name="csY147" fmla="*/ 194252 h 894653"/>
              <a:gd name="csX148" fmla="*/ 700402 w 1266742"/>
              <a:gd name="csY148" fmla="*/ 194252 h 894653"/>
              <a:gd name="csX149" fmla="*/ 456903 w 1266742"/>
              <a:gd name="csY149" fmla="*/ 442139 h 894653"/>
              <a:gd name="csX150" fmla="*/ 489644 w 1266742"/>
              <a:gd name="csY150" fmla="*/ 398731 h 894653"/>
              <a:gd name="csX151" fmla="*/ 525301 w 1266742"/>
              <a:gd name="csY151" fmla="*/ 388540 h 894653"/>
              <a:gd name="csX152" fmla="*/ 525301 w 1266742"/>
              <a:gd name="csY152" fmla="*/ 443072 h 894653"/>
              <a:gd name="csX153" fmla="*/ 503414 w 1266742"/>
              <a:gd name="csY153" fmla="*/ 480158 h 894653"/>
              <a:gd name="csX154" fmla="*/ 503414 w 1266742"/>
              <a:gd name="csY154" fmla="*/ 503414 h 894653"/>
              <a:gd name="csX155" fmla="*/ 456903 w 1266742"/>
              <a:gd name="csY155" fmla="*/ 503414 h 894653"/>
              <a:gd name="csX156" fmla="*/ 456903 w 1266742"/>
              <a:gd name="csY156" fmla="*/ 480158 h 894653"/>
              <a:gd name="csX157" fmla="*/ 456903 w 1266742"/>
              <a:gd name="csY157" fmla="*/ 442139 h 894653"/>
              <a:gd name="csX158" fmla="*/ 328313 w 1266742"/>
              <a:gd name="csY158" fmla="*/ 480158 h 894653"/>
              <a:gd name="csX159" fmla="*/ 348833 w 1266742"/>
              <a:gd name="csY159" fmla="*/ 500678 h 894653"/>
              <a:gd name="csX160" fmla="*/ 415863 w 1266742"/>
              <a:gd name="csY160" fmla="*/ 500678 h 894653"/>
              <a:gd name="csX161" fmla="*/ 415863 w 1266742"/>
              <a:gd name="csY161" fmla="*/ 547189 h 894653"/>
              <a:gd name="csX162" fmla="*/ 348833 w 1266742"/>
              <a:gd name="csY162" fmla="*/ 547189 h 894653"/>
              <a:gd name="csX163" fmla="*/ 328313 w 1266742"/>
              <a:gd name="csY163" fmla="*/ 567708 h 894653"/>
              <a:gd name="csX164" fmla="*/ 328313 w 1266742"/>
              <a:gd name="csY164" fmla="*/ 634739 h 894653"/>
              <a:gd name="csX165" fmla="*/ 172364 w 1266742"/>
              <a:gd name="csY165" fmla="*/ 634739 h 894653"/>
              <a:gd name="csX166" fmla="*/ 172364 w 1266742"/>
              <a:gd name="csY166" fmla="*/ 542475 h 894653"/>
              <a:gd name="csX167" fmla="*/ 257937 w 1266742"/>
              <a:gd name="csY167" fmla="*/ 456903 h 894653"/>
              <a:gd name="csX168" fmla="*/ 305058 w 1266742"/>
              <a:gd name="csY168" fmla="*/ 456903 h 894653"/>
              <a:gd name="csX169" fmla="*/ 328313 w 1266742"/>
              <a:gd name="csY169" fmla="*/ 480158 h 894653"/>
              <a:gd name="csX170" fmla="*/ 172364 w 1266742"/>
              <a:gd name="csY170" fmla="*/ 456903 h 894653"/>
              <a:gd name="csX171" fmla="*/ 215650 w 1266742"/>
              <a:gd name="csY171" fmla="*/ 456903 h 894653"/>
              <a:gd name="csX172" fmla="*/ 172364 w 1266742"/>
              <a:gd name="csY172" fmla="*/ 500188 h 894653"/>
              <a:gd name="csX173" fmla="*/ 172364 w 1266742"/>
              <a:gd name="csY173" fmla="*/ 456903 h 894653"/>
              <a:gd name="csX174" fmla="*/ 215650 w 1266742"/>
              <a:gd name="csY174" fmla="*/ 415863 h 894653"/>
              <a:gd name="csX175" fmla="*/ 172364 w 1266742"/>
              <a:gd name="csY175" fmla="*/ 415863 h 894653"/>
              <a:gd name="csX176" fmla="*/ 172364 w 1266742"/>
              <a:gd name="csY176" fmla="*/ 372578 h 894653"/>
              <a:gd name="csX177" fmla="*/ 215650 w 1266742"/>
              <a:gd name="csY177" fmla="*/ 415863 h 894653"/>
              <a:gd name="csX178" fmla="*/ 131325 w 1266742"/>
              <a:gd name="csY178" fmla="*/ 372578 h 894653"/>
              <a:gd name="csX179" fmla="*/ 131325 w 1266742"/>
              <a:gd name="csY179" fmla="*/ 415863 h 894653"/>
              <a:gd name="csX180" fmla="*/ 88040 w 1266742"/>
              <a:gd name="csY180" fmla="*/ 415863 h 894653"/>
              <a:gd name="csX181" fmla="*/ 131325 w 1266742"/>
              <a:gd name="csY181" fmla="*/ 372578 h 894653"/>
              <a:gd name="csX182" fmla="*/ 88037 w 1266742"/>
              <a:gd name="csY182" fmla="*/ 456900 h 894653"/>
              <a:gd name="csX183" fmla="*/ 131325 w 1266742"/>
              <a:gd name="csY183" fmla="*/ 456903 h 894653"/>
              <a:gd name="csX184" fmla="*/ 131325 w 1266742"/>
              <a:gd name="csY184" fmla="*/ 500191 h 894653"/>
              <a:gd name="csX185" fmla="*/ 88037 w 1266742"/>
              <a:gd name="csY185" fmla="*/ 456900 h 894653"/>
              <a:gd name="csX186" fmla="*/ 122212 w 1266742"/>
              <a:gd name="csY186" fmla="*/ 695212 h 894653"/>
              <a:gd name="csX187" fmla="*/ 145153 w 1266742"/>
              <a:gd name="csY187" fmla="*/ 675778 h 894653"/>
              <a:gd name="csX188" fmla="*/ 1121592 w 1266742"/>
              <a:gd name="csY188" fmla="*/ 675778 h 894653"/>
              <a:gd name="csX189" fmla="*/ 1144530 w 1266742"/>
              <a:gd name="csY189" fmla="*/ 695212 h 894653"/>
              <a:gd name="csX190" fmla="*/ 1156336 w 1266742"/>
              <a:gd name="csY190" fmla="*/ 766064 h 894653"/>
              <a:gd name="csX191" fmla="*/ 110406 w 1266742"/>
              <a:gd name="csY191" fmla="*/ 766064 h 894653"/>
              <a:gd name="csX192" fmla="*/ 122212 w 1266742"/>
              <a:gd name="csY192" fmla="*/ 695212 h 894653"/>
              <a:gd name="csX193" fmla="*/ 1225703 w 1266742"/>
              <a:gd name="csY193" fmla="*/ 853615 h 894653"/>
              <a:gd name="csX194" fmla="*/ 41039 w 1266742"/>
              <a:gd name="csY194" fmla="*/ 853615 h 894653"/>
              <a:gd name="csX195" fmla="*/ 41039 w 1266742"/>
              <a:gd name="csY195" fmla="*/ 807103 h 894653"/>
              <a:gd name="csX196" fmla="*/ 1225703 w 1266742"/>
              <a:gd name="csY196" fmla="*/ 807103 h 894653"/>
              <a:gd name="csX197" fmla="*/ 1225703 w 1266742"/>
              <a:gd name="csY197" fmla="*/ 853615 h 8946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</a:cxnLst>
            <a:rect l="l" t="t" r="r" b="b"/>
            <a:pathLst>
              <a:path w="1266742" h="894653">
                <a:moveTo>
                  <a:pt x="1246222" y="766064"/>
                </a:moveTo>
                <a:lnTo>
                  <a:pt x="1197941" y="766064"/>
                </a:lnTo>
                <a:lnTo>
                  <a:pt x="1185008" y="688462"/>
                </a:lnTo>
                <a:cubicBezTo>
                  <a:pt x="1179818" y="657332"/>
                  <a:pt x="1153148" y="634739"/>
                  <a:pt x="1121589" y="634739"/>
                </a:cubicBezTo>
                <a:lnTo>
                  <a:pt x="938429" y="634739"/>
                </a:lnTo>
                <a:lnTo>
                  <a:pt x="938429" y="588228"/>
                </a:lnTo>
                <a:lnTo>
                  <a:pt x="1027347" y="588228"/>
                </a:lnTo>
                <a:cubicBezTo>
                  <a:pt x="1038682" y="588228"/>
                  <a:pt x="1047867" y="579043"/>
                  <a:pt x="1047867" y="567708"/>
                </a:cubicBezTo>
                <a:lnTo>
                  <a:pt x="1047867" y="544453"/>
                </a:lnTo>
                <a:lnTo>
                  <a:pt x="1094378" y="544453"/>
                </a:lnTo>
                <a:lnTo>
                  <a:pt x="1094378" y="589596"/>
                </a:lnTo>
                <a:cubicBezTo>
                  <a:pt x="1094378" y="600931"/>
                  <a:pt x="1103562" y="610116"/>
                  <a:pt x="1114897" y="610116"/>
                </a:cubicBezTo>
                <a:cubicBezTo>
                  <a:pt x="1126232" y="610116"/>
                  <a:pt x="1135417" y="600931"/>
                  <a:pt x="1135417" y="589596"/>
                </a:cubicBezTo>
                <a:lnTo>
                  <a:pt x="1135417" y="458271"/>
                </a:lnTo>
                <a:cubicBezTo>
                  <a:pt x="1135417" y="446936"/>
                  <a:pt x="1126232" y="437751"/>
                  <a:pt x="1114897" y="437751"/>
                </a:cubicBezTo>
                <a:cubicBezTo>
                  <a:pt x="1103562" y="437751"/>
                  <a:pt x="1094378" y="446936"/>
                  <a:pt x="1094378" y="458271"/>
                </a:cubicBezTo>
                <a:lnTo>
                  <a:pt x="1094378" y="503414"/>
                </a:lnTo>
                <a:lnTo>
                  <a:pt x="1047867" y="503414"/>
                </a:lnTo>
                <a:lnTo>
                  <a:pt x="1047867" y="480158"/>
                </a:lnTo>
                <a:cubicBezTo>
                  <a:pt x="1047867" y="468823"/>
                  <a:pt x="1038682" y="459639"/>
                  <a:pt x="1027347" y="459639"/>
                </a:cubicBezTo>
                <a:lnTo>
                  <a:pt x="850879" y="459639"/>
                </a:lnTo>
                <a:lnTo>
                  <a:pt x="850879" y="442139"/>
                </a:lnTo>
                <a:cubicBezTo>
                  <a:pt x="850879" y="403866"/>
                  <a:pt x="825174" y="369790"/>
                  <a:pt x="788370" y="359270"/>
                </a:cubicBezTo>
                <a:lnTo>
                  <a:pt x="719553" y="339610"/>
                </a:lnTo>
                <a:lnTo>
                  <a:pt x="719553" y="308059"/>
                </a:lnTo>
                <a:cubicBezTo>
                  <a:pt x="733383" y="295942"/>
                  <a:pt x="741441" y="278429"/>
                  <a:pt x="741441" y="259745"/>
                </a:cubicBezTo>
                <a:lnTo>
                  <a:pt x="741441" y="194252"/>
                </a:lnTo>
                <a:lnTo>
                  <a:pt x="764696" y="194252"/>
                </a:lnTo>
                <a:cubicBezTo>
                  <a:pt x="776031" y="194252"/>
                  <a:pt x="785216" y="185067"/>
                  <a:pt x="785216" y="173732"/>
                </a:cubicBezTo>
                <a:cubicBezTo>
                  <a:pt x="785216" y="162397"/>
                  <a:pt x="776031" y="153213"/>
                  <a:pt x="764696" y="153213"/>
                </a:cubicBezTo>
                <a:lnTo>
                  <a:pt x="763328" y="153213"/>
                </a:lnTo>
                <a:lnTo>
                  <a:pt x="763328" y="151845"/>
                </a:lnTo>
                <a:cubicBezTo>
                  <a:pt x="763328" y="87170"/>
                  <a:pt x="715832" y="33392"/>
                  <a:pt x="653891" y="23524"/>
                </a:cubicBezTo>
                <a:lnTo>
                  <a:pt x="653891" y="20520"/>
                </a:lnTo>
                <a:cubicBezTo>
                  <a:pt x="653891" y="9185"/>
                  <a:pt x="644706" y="0"/>
                  <a:pt x="633371" y="0"/>
                </a:cubicBezTo>
                <a:cubicBezTo>
                  <a:pt x="622036" y="0"/>
                  <a:pt x="612851" y="9185"/>
                  <a:pt x="612851" y="20520"/>
                </a:cubicBezTo>
                <a:lnTo>
                  <a:pt x="612851" y="23524"/>
                </a:lnTo>
                <a:cubicBezTo>
                  <a:pt x="550910" y="33392"/>
                  <a:pt x="503414" y="87170"/>
                  <a:pt x="503414" y="151845"/>
                </a:cubicBezTo>
                <a:lnTo>
                  <a:pt x="503414" y="153213"/>
                </a:lnTo>
                <a:lnTo>
                  <a:pt x="502046" y="153213"/>
                </a:lnTo>
                <a:cubicBezTo>
                  <a:pt x="490711" y="153213"/>
                  <a:pt x="481526" y="162397"/>
                  <a:pt x="481526" y="173732"/>
                </a:cubicBezTo>
                <a:cubicBezTo>
                  <a:pt x="481526" y="185067"/>
                  <a:pt x="490711" y="194252"/>
                  <a:pt x="502046" y="194252"/>
                </a:cubicBezTo>
                <a:lnTo>
                  <a:pt x="525301" y="194252"/>
                </a:lnTo>
                <a:lnTo>
                  <a:pt x="525301" y="259742"/>
                </a:lnTo>
                <a:cubicBezTo>
                  <a:pt x="525301" y="278426"/>
                  <a:pt x="533361" y="295936"/>
                  <a:pt x="547189" y="308056"/>
                </a:cubicBezTo>
                <a:lnTo>
                  <a:pt x="547189" y="339607"/>
                </a:lnTo>
                <a:lnTo>
                  <a:pt x="478369" y="359270"/>
                </a:lnTo>
                <a:cubicBezTo>
                  <a:pt x="441568" y="369787"/>
                  <a:pt x="415863" y="403864"/>
                  <a:pt x="415863" y="442139"/>
                </a:cubicBezTo>
                <a:lnTo>
                  <a:pt x="415863" y="459639"/>
                </a:lnTo>
                <a:lnTo>
                  <a:pt x="365995" y="459639"/>
                </a:lnTo>
                <a:cubicBezTo>
                  <a:pt x="357410" y="434216"/>
                  <a:pt x="333336" y="415863"/>
                  <a:pt x="305058" y="415863"/>
                </a:cubicBezTo>
                <a:lnTo>
                  <a:pt x="257937" y="415863"/>
                </a:lnTo>
                <a:cubicBezTo>
                  <a:pt x="248320" y="366056"/>
                  <a:pt x="204419" y="328313"/>
                  <a:pt x="151845" y="328313"/>
                </a:cubicBezTo>
                <a:cubicBezTo>
                  <a:pt x="92256" y="328313"/>
                  <a:pt x="43778" y="376791"/>
                  <a:pt x="43775" y="436378"/>
                </a:cubicBezTo>
                <a:lnTo>
                  <a:pt x="43775" y="436380"/>
                </a:lnTo>
                <a:lnTo>
                  <a:pt x="43775" y="436380"/>
                </a:lnTo>
                <a:lnTo>
                  <a:pt x="43775" y="436383"/>
                </a:lnTo>
                <a:cubicBezTo>
                  <a:pt x="43775" y="488957"/>
                  <a:pt x="81517" y="532858"/>
                  <a:pt x="131325" y="542475"/>
                </a:cubicBezTo>
                <a:lnTo>
                  <a:pt x="131325" y="636282"/>
                </a:lnTo>
                <a:cubicBezTo>
                  <a:pt x="106078" y="641784"/>
                  <a:pt x="86141" y="662014"/>
                  <a:pt x="81731" y="688462"/>
                </a:cubicBezTo>
                <a:lnTo>
                  <a:pt x="68801" y="766064"/>
                </a:lnTo>
                <a:lnTo>
                  <a:pt x="20520" y="766064"/>
                </a:lnTo>
                <a:cubicBezTo>
                  <a:pt x="9185" y="766064"/>
                  <a:pt x="0" y="775249"/>
                  <a:pt x="0" y="786584"/>
                </a:cubicBezTo>
                <a:lnTo>
                  <a:pt x="0" y="874134"/>
                </a:lnTo>
                <a:cubicBezTo>
                  <a:pt x="0" y="885469"/>
                  <a:pt x="9185" y="894654"/>
                  <a:pt x="20520" y="894654"/>
                </a:cubicBezTo>
                <a:lnTo>
                  <a:pt x="1246222" y="894654"/>
                </a:lnTo>
                <a:cubicBezTo>
                  <a:pt x="1257558" y="894654"/>
                  <a:pt x="1266742" y="885469"/>
                  <a:pt x="1266742" y="874134"/>
                </a:cubicBezTo>
                <a:lnTo>
                  <a:pt x="1266742" y="786584"/>
                </a:lnTo>
                <a:cubicBezTo>
                  <a:pt x="1266742" y="775249"/>
                  <a:pt x="1257558" y="766064"/>
                  <a:pt x="1246222" y="766064"/>
                </a:cubicBezTo>
                <a:close/>
                <a:moveTo>
                  <a:pt x="897390" y="634739"/>
                </a:moveTo>
                <a:lnTo>
                  <a:pt x="763328" y="634739"/>
                </a:lnTo>
                <a:lnTo>
                  <a:pt x="763328" y="588228"/>
                </a:lnTo>
                <a:lnTo>
                  <a:pt x="897390" y="588228"/>
                </a:lnTo>
                <a:lnTo>
                  <a:pt x="897390" y="634739"/>
                </a:lnTo>
                <a:close/>
                <a:moveTo>
                  <a:pt x="544453" y="634739"/>
                </a:moveTo>
                <a:lnTo>
                  <a:pt x="544453" y="544453"/>
                </a:lnTo>
                <a:lnTo>
                  <a:pt x="677146" y="544453"/>
                </a:lnTo>
                <a:cubicBezTo>
                  <a:pt x="688481" y="544453"/>
                  <a:pt x="697666" y="535268"/>
                  <a:pt x="697666" y="523933"/>
                </a:cubicBezTo>
                <a:cubicBezTo>
                  <a:pt x="697666" y="512598"/>
                  <a:pt x="688481" y="503414"/>
                  <a:pt x="677146" y="503414"/>
                </a:cubicBezTo>
                <a:lnTo>
                  <a:pt x="544453" y="503414"/>
                </a:lnTo>
                <a:lnTo>
                  <a:pt x="544453" y="480158"/>
                </a:lnTo>
                <a:cubicBezTo>
                  <a:pt x="544453" y="479406"/>
                  <a:pt x="545068" y="478790"/>
                  <a:pt x="545821" y="478790"/>
                </a:cubicBezTo>
                <a:lnTo>
                  <a:pt x="720921" y="478790"/>
                </a:lnTo>
                <a:cubicBezTo>
                  <a:pt x="721674" y="478790"/>
                  <a:pt x="722289" y="479406"/>
                  <a:pt x="722289" y="480158"/>
                </a:cubicBezTo>
                <a:lnTo>
                  <a:pt x="722289" y="634739"/>
                </a:lnTo>
                <a:lnTo>
                  <a:pt x="544453" y="634739"/>
                </a:lnTo>
                <a:close/>
                <a:moveTo>
                  <a:pt x="456903" y="634739"/>
                </a:moveTo>
                <a:lnTo>
                  <a:pt x="456903" y="567708"/>
                </a:lnTo>
                <a:lnTo>
                  <a:pt x="456903" y="544453"/>
                </a:lnTo>
                <a:lnTo>
                  <a:pt x="503414" y="544453"/>
                </a:lnTo>
                <a:lnTo>
                  <a:pt x="503414" y="634739"/>
                </a:lnTo>
                <a:lnTo>
                  <a:pt x="456903" y="634739"/>
                </a:lnTo>
                <a:close/>
                <a:moveTo>
                  <a:pt x="369352" y="634739"/>
                </a:moveTo>
                <a:lnTo>
                  <a:pt x="369352" y="588228"/>
                </a:lnTo>
                <a:lnTo>
                  <a:pt x="415863" y="588228"/>
                </a:lnTo>
                <a:lnTo>
                  <a:pt x="415863" y="634739"/>
                </a:lnTo>
                <a:lnTo>
                  <a:pt x="369352" y="634739"/>
                </a:lnTo>
                <a:close/>
                <a:moveTo>
                  <a:pt x="589082" y="336669"/>
                </a:moveTo>
                <a:cubicBezTo>
                  <a:pt x="599675" y="343733"/>
                  <a:pt x="612009" y="347465"/>
                  <a:pt x="624742" y="347465"/>
                </a:cubicBezTo>
                <a:lnTo>
                  <a:pt x="642014" y="347465"/>
                </a:lnTo>
                <a:cubicBezTo>
                  <a:pt x="654744" y="347465"/>
                  <a:pt x="667078" y="343733"/>
                  <a:pt x="677682" y="336666"/>
                </a:cubicBezTo>
                <a:lnTo>
                  <a:pt x="678514" y="336111"/>
                </a:lnTo>
                <a:lnTo>
                  <a:pt x="678514" y="355041"/>
                </a:lnTo>
                <a:cubicBezTo>
                  <a:pt x="678514" y="355281"/>
                  <a:pt x="678506" y="355522"/>
                  <a:pt x="678514" y="355760"/>
                </a:cubicBezTo>
                <a:lnTo>
                  <a:pt x="678514" y="361150"/>
                </a:lnTo>
                <a:cubicBezTo>
                  <a:pt x="674615" y="364677"/>
                  <a:pt x="659466" y="372086"/>
                  <a:pt x="633371" y="372086"/>
                </a:cubicBezTo>
                <a:cubicBezTo>
                  <a:pt x="607276" y="372086"/>
                  <a:pt x="592127" y="364677"/>
                  <a:pt x="588228" y="361150"/>
                </a:cubicBezTo>
                <a:lnTo>
                  <a:pt x="588228" y="336097"/>
                </a:lnTo>
                <a:lnTo>
                  <a:pt x="589082" y="336669"/>
                </a:lnTo>
                <a:close/>
                <a:moveTo>
                  <a:pt x="566340" y="437751"/>
                </a:moveTo>
                <a:lnTo>
                  <a:pt x="566340" y="396124"/>
                </a:lnTo>
                <a:cubicBezTo>
                  <a:pt x="581629" y="406788"/>
                  <a:pt x="605122" y="413128"/>
                  <a:pt x="633371" y="413128"/>
                </a:cubicBezTo>
                <a:cubicBezTo>
                  <a:pt x="661620" y="413128"/>
                  <a:pt x="685113" y="406788"/>
                  <a:pt x="700402" y="396124"/>
                </a:cubicBezTo>
                <a:lnTo>
                  <a:pt x="700402" y="437751"/>
                </a:lnTo>
                <a:lnTo>
                  <a:pt x="566340" y="437751"/>
                </a:lnTo>
                <a:close/>
                <a:moveTo>
                  <a:pt x="1006827" y="547189"/>
                </a:moveTo>
                <a:lnTo>
                  <a:pt x="763328" y="547189"/>
                </a:lnTo>
                <a:lnTo>
                  <a:pt x="763328" y="500678"/>
                </a:lnTo>
                <a:lnTo>
                  <a:pt x="1006827" y="500678"/>
                </a:lnTo>
                <a:lnTo>
                  <a:pt x="1006827" y="547189"/>
                </a:lnTo>
                <a:close/>
                <a:moveTo>
                  <a:pt x="809839" y="442139"/>
                </a:moveTo>
                <a:lnTo>
                  <a:pt x="809839" y="459639"/>
                </a:lnTo>
                <a:lnTo>
                  <a:pt x="758007" y="459639"/>
                </a:lnTo>
                <a:cubicBezTo>
                  <a:pt x="754147" y="452687"/>
                  <a:pt x="748393" y="446933"/>
                  <a:pt x="741441" y="443072"/>
                </a:cubicBezTo>
                <a:lnTo>
                  <a:pt x="741441" y="388545"/>
                </a:lnTo>
                <a:lnTo>
                  <a:pt x="777096" y="398731"/>
                </a:lnTo>
                <a:cubicBezTo>
                  <a:pt x="796376" y="404238"/>
                  <a:pt x="809839" y="422088"/>
                  <a:pt x="809839" y="442139"/>
                </a:cubicBezTo>
                <a:close/>
                <a:moveTo>
                  <a:pt x="722289" y="151845"/>
                </a:moveTo>
                <a:lnTo>
                  <a:pt x="722289" y="153213"/>
                </a:lnTo>
                <a:lnTo>
                  <a:pt x="653891" y="153213"/>
                </a:lnTo>
                <a:lnTo>
                  <a:pt x="653891" y="65343"/>
                </a:lnTo>
                <a:cubicBezTo>
                  <a:pt x="693056" y="74634"/>
                  <a:pt x="722289" y="109878"/>
                  <a:pt x="722289" y="151845"/>
                </a:cubicBezTo>
                <a:close/>
                <a:moveTo>
                  <a:pt x="544453" y="151845"/>
                </a:moveTo>
                <a:cubicBezTo>
                  <a:pt x="544453" y="109878"/>
                  <a:pt x="573686" y="74634"/>
                  <a:pt x="612851" y="65343"/>
                </a:cubicBezTo>
                <a:lnTo>
                  <a:pt x="612851" y="153213"/>
                </a:lnTo>
                <a:lnTo>
                  <a:pt x="544453" y="153213"/>
                </a:lnTo>
                <a:lnTo>
                  <a:pt x="544453" y="151845"/>
                </a:lnTo>
                <a:close/>
                <a:moveTo>
                  <a:pt x="700402" y="194252"/>
                </a:moveTo>
                <a:lnTo>
                  <a:pt x="700402" y="259745"/>
                </a:lnTo>
                <a:cubicBezTo>
                  <a:pt x="700402" y="267540"/>
                  <a:pt x="696530" y="274771"/>
                  <a:pt x="690049" y="279094"/>
                </a:cubicBezTo>
                <a:lnTo>
                  <a:pt x="690046" y="279094"/>
                </a:lnTo>
                <a:lnTo>
                  <a:pt x="654917" y="302519"/>
                </a:lnTo>
                <a:cubicBezTo>
                  <a:pt x="651081" y="305077"/>
                  <a:pt x="646618" y="306428"/>
                  <a:pt x="642011" y="306428"/>
                </a:cubicBezTo>
                <a:lnTo>
                  <a:pt x="624739" y="306428"/>
                </a:lnTo>
                <a:cubicBezTo>
                  <a:pt x="620132" y="306428"/>
                  <a:pt x="615675" y="305080"/>
                  <a:pt x="611842" y="302524"/>
                </a:cubicBezTo>
                <a:lnTo>
                  <a:pt x="576693" y="279096"/>
                </a:lnTo>
                <a:cubicBezTo>
                  <a:pt x="570209" y="274774"/>
                  <a:pt x="566338" y="267537"/>
                  <a:pt x="566338" y="259745"/>
                </a:cubicBezTo>
                <a:lnTo>
                  <a:pt x="566338" y="194252"/>
                </a:lnTo>
                <a:lnTo>
                  <a:pt x="700402" y="194252"/>
                </a:lnTo>
                <a:close/>
                <a:moveTo>
                  <a:pt x="456903" y="442139"/>
                </a:moveTo>
                <a:cubicBezTo>
                  <a:pt x="456903" y="422090"/>
                  <a:pt x="470366" y="404238"/>
                  <a:pt x="489644" y="398731"/>
                </a:cubicBezTo>
                <a:lnTo>
                  <a:pt x="525301" y="388540"/>
                </a:lnTo>
                <a:lnTo>
                  <a:pt x="525301" y="443072"/>
                </a:lnTo>
                <a:cubicBezTo>
                  <a:pt x="512264" y="450314"/>
                  <a:pt x="503414" y="464216"/>
                  <a:pt x="503414" y="480158"/>
                </a:cubicBezTo>
                <a:lnTo>
                  <a:pt x="503414" y="503414"/>
                </a:lnTo>
                <a:lnTo>
                  <a:pt x="456903" y="503414"/>
                </a:lnTo>
                <a:lnTo>
                  <a:pt x="456903" y="480158"/>
                </a:lnTo>
                <a:lnTo>
                  <a:pt x="456903" y="442139"/>
                </a:lnTo>
                <a:close/>
                <a:moveTo>
                  <a:pt x="328313" y="480158"/>
                </a:moveTo>
                <a:cubicBezTo>
                  <a:pt x="328313" y="491493"/>
                  <a:pt x="337498" y="500678"/>
                  <a:pt x="348833" y="500678"/>
                </a:cubicBezTo>
                <a:lnTo>
                  <a:pt x="415863" y="500678"/>
                </a:lnTo>
                <a:lnTo>
                  <a:pt x="415863" y="547189"/>
                </a:lnTo>
                <a:lnTo>
                  <a:pt x="348833" y="547189"/>
                </a:lnTo>
                <a:cubicBezTo>
                  <a:pt x="337498" y="547189"/>
                  <a:pt x="328313" y="556373"/>
                  <a:pt x="328313" y="567708"/>
                </a:cubicBezTo>
                <a:lnTo>
                  <a:pt x="328313" y="634739"/>
                </a:lnTo>
                <a:lnTo>
                  <a:pt x="172364" y="634739"/>
                </a:lnTo>
                <a:lnTo>
                  <a:pt x="172364" y="542475"/>
                </a:lnTo>
                <a:cubicBezTo>
                  <a:pt x="215524" y="534141"/>
                  <a:pt x="249603" y="500062"/>
                  <a:pt x="257937" y="456903"/>
                </a:cubicBezTo>
                <a:lnTo>
                  <a:pt x="305058" y="456903"/>
                </a:lnTo>
                <a:cubicBezTo>
                  <a:pt x="317881" y="456903"/>
                  <a:pt x="328313" y="467335"/>
                  <a:pt x="328313" y="480158"/>
                </a:cubicBezTo>
                <a:close/>
                <a:moveTo>
                  <a:pt x="172364" y="456903"/>
                </a:moveTo>
                <a:lnTo>
                  <a:pt x="215650" y="456903"/>
                </a:lnTo>
                <a:cubicBezTo>
                  <a:pt x="209048" y="477384"/>
                  <a:pt x="192846" y="493586"/>
                  <a:pt x="172364" y="500188"/>
                </a:cubicBezTo>
                <a:lnTo>
                  <a:pt x="172364" y="456903"/>
                </a:lnTo>
                <a:close/>
                <a:moveTo>
                  <a:pt x="215650" y="415863"/>
                </a:moveTo>
                <a:lnTo>
                  <a:pt x="172364" y="415863"/>
                </a:lnTo>
                <a:lnTo>
                  <a:pt x="172364" y="372578"/>
                </a:lnTo>
                <a:cubicBezTo>
                  <a:pt x="192846" y="379180"/>
                  <a:pt x="209048" y="395382"/>
                  <a:pt x="215650" y="415863"/>
                </a:cubicBezTo>
                <a:close/>
                <a:moveTo>
                  <a:pt x="131325" y="372578"/>
                </a:moveTo>
                <a:lnTo>
                  <a:pt x="131325" y="415863"/>
                </a:lnTo>
                <a:lnTo>
                  <a:pt x="88040" y="415863"/>
                </a:lnTo>
                <a:cubicBezTo>
                  <a:pt x="94642" y="395379"/>
                  <a:pt x="110844" y="379180"/>
                  <a:pt x="131325" y="372578"/>
                </a:cubicBezTo>
                <a:close/>
                <a:moveTo>
                  <a:pt x="88037" y="456900"/>
                </a:moveTo>
                <a:lnTo>
                  <a:pt x="131325" y="456903"/>
                </a:lnTo>
                <a:lnTo>
                  <a:pt x="131325" y="500191"/>
                </a:lnTo>
                <a:cubicBezTo>
                  <a:pt x="110841" y="493586"/>
                  <a:pt x="94639" y="477384"/>
                  <a:pt x="88037" y="456900"/>
                </a:cubicBezTo>
                <a:close/>
                <a:moveTo>
                  <a:pt x="122212" y="695212"/>
                </a:moveTo>
                <a:cubicBezTo>
                  <a:pt x="124091" y="683953"/>
                  <a:pt x="133738" y="675778"/>
                  <a:pt x="145153" y="675778"/>
                </a:cubicBezTo>
                <a:lnTo>
                  <a:pt x="1121592" y="675778"/>
                </a:lnTo>
                <a:cubicBezTo>
                  <a:pt x="1133006" y="675778"/>
                  <a:pt x="1142653" y="683950"/>
                  <a:pt x="1144530" y="695212"/>
                </a:cubicBezTo>
                <a:lnTo>
                  <a:pt x="1156336" y="766064"/>
                </a:lnTo>
                <a:lnTo>
                  <a:pt x="110406" y="766064"/>
                </a:lnTo>
                <a:lnTo>
                  <a:pt x="122212" y="695212"/>
                </a:lnTo>
                <a:close/>
                <a:moveTo>
                  <a:pt x="1225703" y="853615"/>
                </a:moveTo>
                <a:lnTo>
                  <a:pt x="41039" y="853615"/>
                </a:lnTo>
                <a:lnTo>
                  <a:pt x="41039" y="807103"/>
                </a:lnTo>
                <a:lnTo>
                  <a:pt x="1225703" y="807103"/>
                </a:lnTo>
                <a:lnTo>
                  <a:pt x="1225703" y="853615"/>
                </a:lnTo>
                <a:close/>
              </a:path>
            </a:pathLst>
          </a:custGeom>
          <a:solidFill>
            <a:srgbClr val="0039CD"/>
          </a:solidFill>
          <a:ln w="12700" cap="flat">
            <a:noFill/>
            <a:prstDash val="solid"/>
            <a:miter/>
          </a:ln>
        </p:spPr>
        <p:txBody>
          <a:bodyPr/>
          <a:lstStyle/>
          <a:p>
            <a:endParaRPr lang="en-KE" dirty="0"/>
          </a:p>
        </p:txBody>
      </p:sp>
      <p:sp>
        <p:nvSpPr>
          <p:cNvPr id="20" name="Strategic Active">
            <a:extLst>
              <a:ext uri="{FF2B5EF4-FFF2-40B4-BE49-F238E27FC236}">
                <a16:creationId xmlns:a16="http://schemas.microsoft.com/office/drawing/2014/main" id="{5A5250D9-2300-F716-24DA-CCA0B62E8E78}"/>
              </a:ext>
            </a:extLst>
          </p:cNvPr>
          <p:cNvSpPr/>
          <p:nvPr/>
        </p:nvSpPr>
        <p:spPr>
          <a:xfrm>
            <a:off x="277139" y="4663718"/>
            <a:ext cx="241976" cy="252218"/>
          </a:xfrm>
          <a:custGeom>
            <a:avLst/>
            <a:gdLst>
              <a:gd name="csX0" fmla="*/ 632496 w 1212724"/>
              <a:gd name="csY0" fmla="*/ 863197 h 1212724"/>
              <a:gd name="csX1" fmla="*/ 646786 w 1212724"/>
              <a:gd name="csY1" fmla="*/ 869119 h 1212724"/>
              <a:gd name="csX2" fmla="*/ 661076 w 1212724"/>
              <a:gd name="csY2" fmla="*/ 863197 h 1212724"/>
              <a:gd name="csX3" fmla="*/ 707422 w 1212724"/>
              <a:gd name="csY3" fmla="*/ 816851 h 1212724"/>
              <a:gd name="csX4" fmla="*/ 753769 w 1212724"/>
              <a:gd name="csY4" fmla="*/ 863197 h 1212724"/>
              <a:gd name="csX5" fmla="*/ 768059 w 1212724"/>
              <a:gd name="csY5" fmla="*/ 869119 h 1212724"/>
              <a:gd name="csX6" fmla="*/ 782349 w 1212724"/>
              <a:gd name="csY6" fmla="*/ 863197 h 1212724"/>
              <a:gd name="csX7" fmla="*/ 782349 w 1212724"/>
              <a:gd name="csY7" fmla="*/ 834617 h 1212724"/>
              <a:gd name="csX8" fmla="*/ 736002 w 1212724"/>
              <a:gd name="csY8" fmla="*/ 788271 h 1212724"/>
              <a:gd name="csX9" fmla="*/ 782349 w 1212724"/>
              <a:gd name="csY9" fmla="*/ 741924 h 1212724"/>
              <a:gd name="csX10" fmla="*/ 782349 w 1212724"/>
              <a:gd name="csY10" fmla="*/ 713344 h 1212724"/>
              <a:gd name="csX11" fmla="*/ 753769 w 1212724"/>
              <a:gd name="csY11" fmla="*/ 713344 h 1212724"/>
              <a:gd name="csX12" fmla="*/ 707422 w 1212724"/>
              <a:gd name="csY12" fmla="*/ 759691 h 1212724"/>
              <a:gd name="csX13" fmla="*/ 661076 w 1212724"/>
              <a:gd name="csY13" fmla="*/ 713344 h 1212724"/>
              <a:gd name="csX14" fmla="*/ 632496 w 1212724"/>
              <a:gd name="csY14" fmla="*/ 713344 h 1212724"/>
              <a:gd name="csX15" fmla="*/ 632496 w 1212724"/>
              <a:gd name="csY15" fmla="*/ 741924 h 1212724"/>
              <a:gd name="csX16" fmla="*/ 678842 w 1212724"/>
              <a:gd name="csY16" fmla="*/ 788271 h 1212724"/>
              <a:gd name="csX17" fmla="*/ 632496 w 1212724"/>
              <a:gd name="csY17" fmla="*/ 834617 h 1212724"/>
              <a:gd name="csX18" fmla="*/ 632496 w 1212724"/>
              <a:gd name="csY18" fmla="*/ 863197 h 1212724"/>
              <a:gd name="csX19" fmla="*/ 1085530 w 1212724"/>
              <a:gd name="csY19" fmla="*/ 854829 h 1212724"/>
              <a:gd name="csX20" fmla="*/ 1056950 w 1212724"/>
              <a:gd name="csY20" fmla="*/ 854829 h 1212724"/>
              <a:gd name="csX21" fmla="*/ 1010603 w 1212724"/>
              <a:gd name="csY21" fmla="*/ 901175 h 1212724"/>
              <a:gd name="csX22" fmla="*/ 964257 w 1212724"/>
              <a:gd name="csY22" fmla="*/ 854829 h 1212724"/>
              <a:gd name="csX23" fmla="*/ 935677 w 1212724"/>
              <a:gd name="csY23" fmla="*/ 854829 h 1212724"/>
              <a:gd name="csX24" fmla="*/ 935677 w 1212724"/>
              <a:gd name="csY24" fmla="*/ 883409 h 1212724"/>
              <a:gd name="csX25" fmla="*/ 982023 w 1212724"/>
              <a:gd name="csY25" fmla="*/ 929755 h 1212724"/>
              <a:gd name="csX26" fmla="*/ 935677 w 1212724"/>
              <a:gd name="csY26" fmla="*/ 976101 h 1212724"/>
              <a:gd name="csX27" fmla="*/ 935677 w 1212724"/>
              <a:gd name="csY27" fmla="*/ 1004681 h 1212724"/>
              <a:gd name="csX28" fmla="*/ 949967 w 1212724"/>
              <a:gd name="csY28" fmla="*/ 1010603 h 1212724"/>
              <a:gd name="csX29" fmla="*/ 964257 w 1212724"/>
              <a:gd name="csY29" fmla="*/ 1004681 h 1212724"/>
              <a:gd name="csX30" fmla="*/ 1010603 w 1212724"/>
              <a:gd name="csY30" fmla="*/ 958335 h 1212724"/>
              <a:gd name="csX31" fmla="*/ 1056950 w 1212724"/>
              <a:gd name="csY31" fmla="*/ 1004681 h 1212724"/>
              <a:gd name="csX32" fmla="*/ 1071240 w 1212724"/>
              <a:gd name="csY32" fmla="*/ 1010603 h 1212724"/>
              <a:gd name="csX33" fmla="*/ 1085530 w 1212724"/>
              <a:gd name="csY33" fmla="*/ 1004681 h 1212724"/>
              <a:gd name="csX34" fmla="*/ 1085530 w 1212724"/>
              <a:gd name="csY34" fmla="*/ 976101 h 1212724"/>
              <a:gd name="csX35" fmla="*/ 1039183 w 1212724"/>
              <a:gd name="csY35" fmla="*/ 929755 h 1212724"/>
              <a:gd name="csX36" fmla="*/ 1085530 w 1212724"/>
              <a:gd name="csY36" fmla="*/ 883409 h 1212724"/>
              <a:gd name="csX37" fmla="*/ 1085530 w 1212724"/>
              <a:gd name="csY37" fmla="*/ 854829 h 1212724"/>
              <a:gd name="csX38" fmla="*/ 208043 w 1212724"/>
              <a:gd name="csY38" fmla="*/ 438743 h 1212724"/>
              <a:gd name="csX39" fmla="*/ 222333 w 1212724"/>
              <a:gd name="csY39" fmla="*/ 444665 h 1212724"/>
              <a:gd name="csX40" fmla="*/ 236623 w 1212724"/>
              <a:gd name="csY40" fmla="*/ 438743 h 1212724"/>
              <a:gd name="csX41" fmla="*/ 282969 w 1212724"/>
              <a:gd name="csY41" fmla="*/ 392397 h 1212724"/>
              <a:gd name="csX42" fmla="*/ 329315 w 1212724"/>
              <a:gd name="csY42" fmla="*/ 438743 h 1212724"/>
              <a:gd name="csX43" fmla="*/ 343605 w 1212724"/>
              <a:gd name="csY43" fmla="*/ 444665 h 1212724"/>
              <a:gd name="csX44" fmla="*/ 357895 w 1212724"/>
              <a:gd name="csY44" fmla="*/ 438743 h 1212724"/>
              <a:gd name="csX45" fmla="*/ 357895 w 1212724"/>
              <a:gd name="csY45" fmla="*/ 410163 h 1212724"/>
              <a:gd name="csX46" fmla="*/ 311549 w 1212724"/>
              <a:gd name="csY46" fmla="*/ 363817 h 1212724"/>
              <a:gd name="csX47" fmla="*/ 357895 w 1212724"/>
              <a:gd name="csY47" fmla="*/ 317471 h 1212724"/>
              <a:gd name="csX48" fmla="*/ 357895 w 1212724"/>
              <a:gd name="csY48" fmla="*/ 288891 h 1212724"/>
              <a:gd name="csX49" fmla="*/ 329315 w 1212724"/>
              <a:gd name="csY49" fmla="*/ 288891 h 1212724"/>
              <a:gd name="csX50" fmla="*/ 282969 w 1212724"/>
              <a:gd name="csY50" fmla="*/ 335237 h 1212724"/>
              <a:gd name="csX51" fmla="*/ 236623 w 1212724"/>
              <a:gd name="csY51" fmla="*/ 288891 h 1212724"/>
              <a:gd name="csX52" fmla="*/ 208043 w 1212724"/>
              <a:gd name="csY52" fmla="*/ 288891 h 1212724"/>
              <a:gd name="csX53" fmla="*/ 208043 w 1212724"/>
              <a:gd name="csY53" fmla="*/ 317471 h 1212724"/>
              <a:gd name="csX54" fmla="*/ 254389 w 1212724"/>
              <a:gd name="csY54" fmla="*/ 363817 h 1212724"/>
              <a:gd name="csX55" fmla="*/ 208043 w 1212724"/>
              <a:gd name="csY55" fmla="*/ 410163 h 1212724"/>
              <a:gd name="csX56" fmla="*/ 208043 w 1212724"/>
              <a:gd name="csY56" fmla="*/ 438743 h 1212724"/>
              <a:gd name="csX57" fmla="*/ 479167 w 1212724"/>
              <a:gd name="csY57" fmla="*/ 935677 h 1212724"/>
              <a:gd name="csX58" fmla="*/ 450588 w 1212724"/>
              <a:gd name="csY58" fmla="*/ 935677 h 1212724"/>
              <a:gd name="csX59" fmla="*/ 404241 w 1212724"/>
              <a:gd name="csY59" fmla="*/ 982023 h 1212724"/>
              <a:gd name="csX60" fmla="*/ 357895 w 1212724"/>
              <a:gd name="csY60" fmla="*/ 935677 h 1212724"/>
              <a:gd name="csX61" fmla="*/ 329315 w 1212724"/>
              <a:gd name="csY61" fmla="*/ 935677 h 1212724"/>
              <a:gd name="csX62" fmla="*/ 329315 w 1212724"/>
              <a:gd name="csY62" fmla="*/ 964257 h 1212724"/>
              <a:gd name="csX63" fmla="*/ 375661 w 1212724"/>
              <a:gd name="csY63" fmla="*/ 1010603 h 1212724"/>
              <a:gd name="csX64" fmla="*/ 329315 w 1212724"/>
              <a:gd name="csY64" fmla="*/ 1056950 h 1212724"/>
              <a:gd name="csX65" fmla="*/ 329315 w 1212724"/>
              <a:gd name="csY65" fmla="*/ 1085530 h 1212724"/>
              <a:gd name="csX66" fmla="*/ 343605 w 1212724"/>
              <a:gd name="csY66" fmla="*/ 1091452 h 1212724"/>
              <a:gd name="csX67" fmla="*/ 357895 w 1212724"/>
              <a:gd name="csY67" fmla="*/ 1085530 h 1212724"/>
              <a:gd name="csX68" fmla="*/ 404241 w 1212724"/>
              <a:gd name="csY68" fmla="*/ 1039183 h 1212724"/>
              <a:gd name="csX69" fmla="*/ 450588 w 1212724"/>
              <a:gd name="csY69" fmla="*/ 1085530 h 1212724"/>
              <a:gd name="csX70" fmla="*/ 464878 w 1212724"/>
              <a:gd name="csY70" fmla="*/ 1091452 h 1212724"/>
              <a:gd name="csX71" fmla="*/ 479167 w 1212724"/>
              <a:gd name="csY71" fmla="*/ 1085530 h 1212724"/>
              <a:gd name="csX72" fmla="*/ 479167 w 1212724"/>
              <a:gd name="csY72" fmla="*/ 1056950 h 1212724"/>
              <a:gd name="csX73" fmla="*/ 432821 w 1212724"/>
              <a:gd name="csY73" fmla="*/ 1010603 h 1212724"/>
              <a:gd name="csX74" fmla="*/ 479167 w 1212724"/>
              <a:gd name="csY74" fmla="*/ 964257 h 1212724"/>
              <a:gd name="csX75" fmla="*/ 479167 w 1212724"/>
              <a:gd name="csY75" fmla="*/ 935677 h 1212724"/>
              <a:gd name="csX76" fmla="*/ 869119 w 1212724"/>
              <a:gd name="csY76" fmla="*/ 282969 h 1212724"/>
              <a:gd name="csX77" fmla="*/ 929755 w 1212724"/>
              <a:gd name="csY77" fmla="*/ 222333 h 1212724"/>
              <a:gd name="csX78" fmla="*/ 869119 w 1212724"/>
              <a:gd name="csY78" fmla="*/ 161697 h 1212724"/>
              <a:gd name="csX79" fmla="*/ 808483 w 1212724"/>
              <a:gd name="csY79" fmla="*/ 222333 h 1212724"/>
              <a:gd name="csX80" fmla="*/ 869119 w 1212724"/>
              <a:gd name="csY80" fmla="*/ 282969 h 1212724"/>
              <a:gd name="csX81" fmla="*/ 869119 w 1212724"/>
              <a:gd name="csY81" fmla="*/ 323393 h 1212724"/>
              <a:gd name="csX82" fmla="*/ 768059 w 1212724"/>
              <a:gd name="csY82" fmla="*/ 222333 h 1212724"/>
              <a:gd name="csX83" fmla="*/ 869119 w 1212724"/>
              <a:gd name="csY83" fmla="*/ 121272 h 1212724"/>
              <a:gd name="csX84" fmla="*/ 970179 w 1212724"/>
              <a:gd name="csY84" fmla="*/ 222333 h 1212724"/>
              <a:gd name="csX85" fmla="*/ 869119 w 1212724"/>
              <a:gd name="csY85" fmla="*/ 323393 h 1212724"/>
              <a:gd name="csX86" fmla="*/ 1212724 w 1212724"/>
              <a:gd name="csY86" fmla="*/ 80848 h 1212724"/>
              <a:gd name="csX87" fmla="*/ 1212724 w 1212724"/>
              <a:gd name="csY87" fmla="*/ 1131876 h 1212724"/>
              <a:gd name="csX88" fmla="*/ 1131876 w 1212724"/>
              <a:gd name="csY88" fmla="*/ 1212724 h 1212724"/>
              <a:gd name="csX89" fmla="*/ 222333 w 1212724"/>
              <a:gd name="csY89" fmla="*/ 1212724 h 1212724"/>
              <a:gd name="csX90" fmla="*/ 202121 w 1212724"/>
              <a:gd name="csY90" fmla="*/ 1192512 h 1212724"/>
              <a:gd name="csX91" fmla="*/ 202121 w 1212724"/>
              <a:gd name="csY91" fmla="*/ 707422 h 1212724"/>
              <a:gd name="csX92" fmla="*/ 384029 w 1212724"/>
              <a:gd name="csY92" fmla="*/ 525514 h 1212724"/>
              <a:gd name="csX93" fmla="*/ 565938 w 1212724"/>
              <a:gd name="csY93" fmla="*/ 707422 h 1212724"/>
              <a:gd name="csX94" fmla="*/ 565938 w 1212724"/>
              <a:gd name="csY94" fmla="*/ 828695 h 1212724"/>
              <a:gd name="csX95" fmla="*/ 707422 w 1212724"/>
              <a:gd name="csY95" fmla="*/ 970179 h 1212724"/>
              <a:gd name="csX96" fmla="*/ 848907 w 1212724"/>
              <a:gd name="csY96" fmla="*/ 828695 h 1212724"/>
              <a:gd name="csX97" fmla="*/ 848907 w 1212724"/>
              <a:gd name="csY97" fmla="*/ 432821 h 1212724"/>
              <a:gd name="csX98" fmla="*/ 762136 w 1212724"/>
              <a:gd name="csY98" fmla="*/ 519592 h 1212724"/>
              <a:gd name="csX99" fmla="*/ 733557 w 1212724"/>
              <a:gd name="csY99" fmla="*/ 519592 h 1212724"/>
              <a:gd name="csX100" fmla="*/ 733557 w 1212724"/>
              <a:gd name="csY100" fmla="*/ 491012 h 1212724"/>
              <a:gd name="csX101" fmla="*/ 854829 w 1212724"/>
              <a:gd name="csY101" fmla="*/ 369760 h 1212724"/>
              <a:gd name="csX102" fmla="*/ 861398 w 1212724"/>
              <a:gd name="csY102" fmla="*/ 365374 h 1212724"/>
              <a:gd name="csX103" fmla="*/ 876840 w 1212724"/>
              <a:gd name="csY103" fmla="*/ 365374 h 1212724"/>
              <a:gd name="csX104" fmla="*/ 883429 w 1212724"/>
              <a:gd name="csY104" fmla="*/ 369760 h 1212724"/>
              <a:gd name="csX105" fmla="*/ 1004681 w 1212724"/>
              <a:gd name="csY105" fmla="*/ 491012 h 1212724"/>
              <a:gd name="csX106" fmla="*/ 1004681 w 1212724"/>
              <a:gd name="csY106" fmla="*/ 519592 h 1212724"/>
              <a:gd name="csX107" fmla="*/ 990391 w 1212724"/>
              <a:gd name="csY107" fmla="*/ 525514 h 1212724"/>
              <a:gd name="csX108" fmla="*/ 976101 w 1212724"/>
              <a:gd name="csY108" fmla="*/ 519592 h 1212724"/>
              <a:gd name="csX109" fmla="*/ 889331 w 1212724"/>
              <a:gd name="csY109" fmla="*/ 432821 h 1212724"/>
              <a:gd name="csX110" fmla="*/ 889331 w 1212724"/>
              <a:gd name="csY110" fmla="*/ 828695 h 1212724"/>
              <a:gd name="csX111" fmla="*/ 707422 w 1212724"/>
              <a:gd name="csY111" fmla="*/ 1010603 h 1212724"/>
              <a:gd name="csX112" fmla="*/ 525514 w 1212724"/>
              <a:gd name="csY112" fmla="*/ 828695 h 1212724"/>
              <a:gd name="csX113" fmla="*/ 525514 w 1212724"/>
              <a:gd name="csY113" fmla="*/ 707422 h 1212724"/>
              <a:gd name="csX114" fmla="*/ 384029 w 1212724"/>
              <a:gd name="csY114" fmla="*/ 565938 h 1212724"/>
              <a:gd name="csX115" fmla="*/ 242545 w 1212724"/>
              <a:gd name="csY115" fmla="*/ 707422 h 1212724"/>
              <a:gd name="csX116" fmla="*/ 242545 w 1212724"/>
              <a:gd name="csY116" fmla="*/ 1172300 h 1212724"/>
              <a:gd name="csX117" fmla="*/ 1131876 w 1212724"/>
              <a:gd name="csY117" fmla="*/ 1172300 h 1212724"/>
              <a:gd name="csX118" fmla="*/ 1172300 w 1212724"/>
              <a:gd name="csY118" fmla="*/ 1131876 h 1212724"/>
              <a:gd name="csX119" fmla="*/ 1172300 w 1212724"/>
              <a:gd name="csY119" fmla="*/ 80848 h 1212724"/>
              <a:gd name="csX120" fmla="*/ 1131876 w 1212724"/>
              <a:gd name="csY120" fmla="*/ 40424 h 1212724"/>
              <a:gd name="csX121" fmla="*/ 80848 w 1212724"/>
              <a:gd name="csY121" fmla="*/ 40424 h 1212724"/>
              <a:gd name="csX122" fmla="*/ 40424 w 1212724"/>
              <a:gd name="csY122" fmla="*/ 80848 h 1212724"/>
              <a:gd name="csX123" fmla="*/ 40424 w 1212724"/>
              <a:gd name="csY123" fmla="*/ 1131876 h 1212724"/>
              <a:gd name="csX124" fmla="*/ 80848 w 1212724"/>
              <a:gd name="csY124" fmla="*/ 1172300 h 1212724"/>
              <a:gd name="csX125" fmla="*/ 141484 w 1212724"/>
              <a:gd name="csY125" fmla="*/ 1172300 h 1212724"/>
              <a:gd name="csX126" fmla="*/ 161697 w 1212724"/>
              <a:gd name="csY126" fmla="*/ 1192512 h 1212724"/>
              <a:gd name="csX127" fmla="*/ 141484 w 1212724"/>
              <a:gd name="csY127" fmla="*/ 1212724 h 1212724"/>
              <a:gd name="csX128" fmla="*/ 80848 w 1212724"/>
              <a:gd name="csY128" fmla="*/ 1212724 h 1212724"/>
              <a:gd name="csX129" fmla="*/ 0 w 1212724"/>
              <a:gd name="csY129" fmla="*/ 1131876 h 1212724"/>
              <a:gd name="csX130" fmla="*/ 0 w 1212724"/>
              <a:gd name="csY130" fmla="*/ 80848 h 1212724"/>
              <a:gd name="csX131" fmla="*/ 80848 w 1212724"/>
              <a:gd name="csY131" fmla="*/ 0 h 1212724"/>
              <a:gd name="csX132" fmla="*/ 1131876 w 1212724"/>
              <a:gd name="csY132" fmla="*/ 0 h 1212724"/>
              <a:gd name="csX133" fmla="*/ 1212724 w 1212724"/>
              <a:gd name="csY133" fmla="*/ 80848 h 12127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</a:cxnLst>
            <a:rect l="l" t="t" r="r" b="b"/>
            <a:pathLst>
              <a:path w="1212724" h="1212724">
                <a:moveTo>
                  <a:pt x="632496" y="863197"/>
                </a:moveTo>
                <a:cubicBezTo>
                  <a:pt x="636438" y="867138"/>
                  <a:pt x="641612" y="869119"/>
                  <a:pt x="646786" y="869119"/>
                </a:cubicBezTo>
                <a:cubicBezTo>
                  <a:pt x="651960" y="869119"/>
                  <a:pt x="657135" y="867138"/>
                  <a:pt x="661076" y="863197"/>
                </a:cubicBezTo>
                <a:lnTo>
                  <a:pt x="707422" y="816851"/>
                </a:lnTo>
                <a:lnTo>
                  <a:pt x="753769" y="863197"/>
                </a:lnTo>
                <a:cubicBezTo>
                  <a:pt x="757710" y="867138"/>
                  <a:pt x="762884" y="869119"/>
                  <a:pt x="768059" y="869119"/>
                </a:cubicBezTo>
                <a:cubicBezTo>
                  <a:pt x="773233" y="869119"/>
                  <a:pt x="778407" y="867138"/>
                  <a:pt x="782349" y="863197"/>
                </a:cubicBezTo>
                <a:cubicBezTo>
                  <a:pt x="790251" y="855294"/>
                  <a:pt x="790251" y="842520"/>
                  <a:pt x="782349" y="834617"/>
                </a:cubicBezTo>
                <a:lnTo>
                  <a:pt x="736002" y="788271"/>
                </a:lnTo>
                <a:lnTo>
                  <a:pt x="782349" y="741924"/>
                </a:lnTo>
                <a:cubicBezTo>
                  <a:pt x="790251" y="734021"/>
                  <a:pt x="790251" y="721247"/>
                  <a:pt x="782349" y="713344"/>
                </a:cubicBezTo>
                <a:cubicBezTo>
                  <a:pt x="774446" y="705442"/>
                  <a:pt x="761672" y="705442"/>
                  <a:pt x="753769" y="713344"/>
                </a:cubicBezTo>
                <a:lnTo>
                  <a:pt x="707422" y="759691"/>
                </a:lnTo>
                <a:lnTo>
                  <a:pt x="661076" y="713344"/>
                </a:lnTo>
                <a:cubicBezTo>
                  <a:pt x="653173" y="705442"/>
                  <a:pt x="640399" y="705442"/>
                  <a:pt x="632496" y="713344"/>
                </a:cubicBezTo>
                <a:cubicBezTo>
                  <a:pt x="624593" y="721247"/>
                  <a:pt x="624593" y="734021"/>
                  <a:pt x="632496" y="741924"/>
                </a:cubicBezTo>
                <a:lnTo>
                  <a:pt x="678842" y="788271"/>
                </a:lnTo>
                <a:lnTo>
                  <a:pt x="632496" y="834617"/>
                </a:lnTo>
                <a:cubicBezTo>
                  <a:pt x="624593" y="842520"/>
                  <a:pt x="624593" y="855294"/>
                  <a:pt x="632496" y="863197"/>
                </a:cubicBezTo>
                <a:moveTo>
                  <a:pt x="1085530" y="854829"/>
                </a:moveTo>
                <a:cubicBezTo>
                  <a:pt x="1077627" y="846926"/>
                  <a:pt x="1064853" y="846926"/>
                  <a:pt x="1056950" y="854829"/>
                </a:cubicBezTo>
                <a:lnTo>
                  <a:pt x="1010603" y="901175"/>
                </a:lnTo>
                <a:lnTo>
                  <a:pt x="964257" y="854829"/>
                </a:lnTo>
                <a:cubicBezTo>
                  <a:pt x="956354" y="846926"/>
                  <a:pt x="943580" y="846926"/>
                  <a:pt x="935677" y="854829"/>
                </a:cubicBezTo>
                <a:cubicBezTo>
                  <a:pt x="927774" y="862732"/>
                  <a:pt x="927774" y="875506"/>
                  <a:pt x="935677" y="883409"/>
                </a:cubicBezTo>
                <a:lnTo>
                  <a:pt x="982023" y="929755"/>
                </a:lnTo>
                <a:lnTo>
                  <a:pt x="935677" y="976101"/>
                </a:lnTo>
                <a:cubicBezTo>
                  <a:pt x="927774" y="984004"/>
                  <a:pt x="927774" y="996778"/>
                  <a:pt x="935677" y="1004681"/>
                </a:cubicBezTo>
                <a:cubicBezTo>
                  <a:pt x="939619" y="1008623"/>
                  <a:pt x="944793" y="1010603"/>
                  <a:pt x="949967" y="1010603"/>
                </a:cubicBezTo>
                <a:cubicBezTo>
                  <a:pt x="955141" y="1010603"/>
                  <a:pt x="960316" y="1008623"/>
                  <a:pt x="964257" y="1004681"/>
                </a:cubicBezTo>
                <a:lnTo>
                  <a:pt x="1010603" y="958335"/>
                </a:lnTo>
                <a:lnTo>
                  <a:pt x="1056950" y="1004681"/>
                </a:lnTo>
                <a:cubicBezTo>
                  <a:pt x="1060891" y="1008623"/>
                  <a:pt x="1066065" y="1010603"/>
                  <a:pt x="1071240" y="1010603"/>
                </a:cubicBezTo>
                <a:cubicBezTo>
                  <a:pt x="1076414" y="1010603"/>
                  <a:pt x="1081588" y="1008623"/>
                  <a:pt x="1085530" y="1004681"/>
                </a:cubicBezTo>
                <a:cubicBezTo>
                  <a:pt x="1093432" y="996778"/>
                  <a:pt x="1093432" y="984004"/>
                  <a:pt x="1085530" y="976101"/>
                </a:cubicBezTo>
                <a:lnTo>
                  <a:pt x="1039183" y="929755"/>
                </a:lnTo>
                <a:lnTo>
                  <a:pt x="1085530" y="883409"/>
                </a:lnTo>
                <a:cubicBezTo>
                  <a:pt x="1093432" y="875506"/>
                  <a:pt x="1093432" y="862732"/>
                  <a:pt x="1085530" y="854829"/>
                </a:cubicBezTo>
                <a:moveTo>
                  <a:pt x="208043" y="438743"/>
                </a:moveTo>
                <a:cubicBezTo>
                  <a:pt x="211984" y="442685"/>
                  <a:pt x="217158" y="444665"/>
                  <a:pt x="222333" y="444665"/>
                </a:cubicBezTo>
                <a:cubicBezTo>
                  <a:pt x="227507" y="444665"/>
                  <a:pt x="232681" y="442685"/>
                  <a:pt x="236623" y="438743"/>
                </a:cubicBezTo>
                <a:lnTo>
                  <a:pt x="282969" y="392397"/>
                </a:lnTo>
                <a:lnTo>
                  <a:pt x="329315" y="438743"/>
                </a:lnTo>
                <a:cubicBezTo>
                  <a:pt x="333257" y="442685"/>
                  <a:pt x="338431" y="444665"/>
                  <a:pt x="343605" y="444665"/>
                </a:cubicBezTo>
                <a:cubicBezTo>
                  <a:pt x="348779" y="444665"/>
                  <a:pt x="353954" y="442685"/>
                  <a:pt x="357895" y="438743"/>
                </a:cubicBezTo>
                <a:cubicBezTo>
                  <a:pt x="365798" y="430840"/>
                  <a:pt x="365798" y="418066"/>
                  <a:pt x="357895" y="410163"/>
                </a:cubicBezTo>
                <a:lnTo>
                  <a:pt x="311549" y="363817"/>
                </a:lnTo>
                <a:lnTo>
                  <a:pt x="357895" y="317471"/>
                </a:lnTo>
                <a:cubicBezTo>
                  <a:pt x="365798" y="309568"/>
                  <a:pt x="365798" y="296794"/>
                  <a:pt x="357895" y="288891"/>
                </a:cubicBezTo>
                <a:cubicBezTo>
                  <a:pt x="349992" y="280988"/>
                  <a:pt x="337218" y="280988"/>
                  <a:pt x="329315" y="288891"/>
                </a:cubicBezTo>
                <a:lnTo>
                  <a:pt x="282969" y="335237"/>
                </a:lnTo>
                <a:lnTo>
                  <a:pt x="236623" y="288891"/>
                </a:lnTo>
                <a:cubicBezTo>
                  <a:pt x="228720" y="280988"/>
                  <a:pt x="215946" y="280988"/>
                  <a:pt x="208043" y="288891"/>
                </a:cubicBezTo>
                <a:cubicBezTo>
                  <a:pt x="200140" y="296794"/>
                  <a:pt x="200140" y="309568"/>
                  <a:pt x="208043" y="317471"/>
                </a:cubicBezTo>
                <a:lnTo>
                  <a:pt x="254389" y="363817"/>
                </a:lnTo>
                <a:lnTo>
                  <a:pt x="208043" y="410163"/>
                </a:lnTo>
                <a:cubicBezTo>
                  <a:pt x="200140" y="418066"/>
                  <a:pt x="200140" y="430840"/>
                  <a:pt x="208043" y="438743"/>
                </a:cubicBezTo>
                <a:moveTo>
                  <a:pt x="479167" y="935677"/>
                </a:moveTo>
                <a:cubicBezTo>
                  <a:pt x="471265" y="927774"/>
                  <a:pt x="458491" y="927774"/>
                  <a:pt x="450588" y="935677"/>
                </a:cubicBezTo>
                <a:lnTo>
                  <a:pt x="404241" y="982023"/>
                </a:lnTo>
                <a:lnTo>
                  <a:pt x="357895" y="935677"/>
                </a:lnTo>
                <a:cubicBezTo>
                  <a:pt x="349992" y="927774"/>
                  <a:pt x="337218" y="927774"/>
                  <a:pt x="329315" y="935677"/>
                </a:cubicBezTo>
                <a:cubicBezTo>
                  <a:pt x="321412" y="943580"/>
                  <a:pt x="321412" y="956354"/>
                  <a:pt x="329315" y="964257"/>
                </a:cubicBezTo>
                <a:lnTo>
                  <a:pt x="375661" y="1010603"/>
                </a:lnTo>
                <a:lnTo>
                  <a:pt x="329315" y="1056950"/>
                </a:lnTo>
                <a:cubicBezTo>
                  <a:pt x="321412" y="1064853"/>
                  <a:pt x="321412" y="1077627"/>
                  <a:pt x="329315" y="1085530"/>
                </a:cubicBezTo>
                <a:cubicBezTo>
                  <a:pt x="333257" y="1089471"/>
                  <a:pt x="338431" y="1091452"/>
                  <a:pt x="343605" y="1091452"/>
                </a:cubicBezTo>
                <a:cubicBezTo>
                  <a:pt x="348779" y="1091452"/>
                  <a:pt x="353954" y="1089471"/>
                  <a:pt x="357895" y="1085530"/>
                </a:cubicBezTo>
                <a:lnTo>
                  <a:pt x="404241" y="1039183"/>
                </a:lnTo>
                <a:lnTo>
                  <a:pt x="450588" y="1085530"/>
                </a:lnTo>
                <a:cubicBezTo>
                  <a:pt x="454529" y="1089471"/>
                  <a:pt x="459703" y="1091452"/>
                  <a:pt x="464878" y="1091452"/>
                </a:cubicBezTo>
                <a:cubicBezTo>
                  <a:pt x="470052" y="1091452"/>
                  <a:pt x="475226" y="1089471"/>
                  <a:pt x="479167" y="1085530"/>
                </a:cubicBezTo>
                <a:cubicBezTo>
                  <a:pt x="487070" y="1077627"/>
                  <a:pt x="487070" y="1064853"/>
                  <a:pt x="479167" y="1056950"/>
                </a:cubicBezTo>
                <a:lnTo>
                  <a:pt x="432821" y="1010603"/>
                </a:lnTo>
                <a:lnTo>
                  <a:pt x="479167" y="964257"/>
                </a:lnTo>
                <a:cubicBezTo>
                  <a:pt x="487070" y="956354"/>
                  <a:pt x="487070" y="943580"/>
                  <a:pt x="479167" y="935677"/>
                </a:cubicBezTo>
                <a:moveTo>
                  <a:pt x="869119" y="282969"/>
                </a:moveTo>
                <a:cubicBezTo>
                  <a:pt x="902550" y="282969"/>
                  <a:pt x="929755" y="255764"/>
                  <a:pt x="929755" y="222333"/>
                </a:cubicBezTo>
                <a:cubicBezTo>
                  <a:pt x="929755" y="188902"/>
                  <a:pt x="902550" y="161697"/>
                  <a:pt x="869119" y="161697"/>
                </a:cubicBezTo>
                <a:cubicBezTo>
                  <a:pt x="835688" y="161697"/>
                  <a:pt x="808483" y="188902"/>
                  <a:pt x="808483" y="222333"/>
                </a:cubicBezTo>
                <a:cubicBezTo>
                  <a:pt x="808483" y="255764"/>
                  <a:pt x="835688" y="282969"/>
                  <a:pt x="869119" y="282969"/>
                </a:cubicBezTo>
                <a:moveTo>
                  <a:pt x="869119" y="323393"/>
                </a:moveTo>
                <a:cubicBezTo>
                  <a:pt x="813394" y="323393"/>
                  <a:pt x="768059" y="278057"/>
                  <a:pt x="768059" y="222333"/>
                </a:cubicBezTo>
                <a:cubicBezTo>
                  <a:pt x="768059" y="166608"/>
                  <a:pt x="813394" y="121272"/>
                  <a:pt x="869119" y="121272"/>
                </a:cubicBezTo>
                <a:cubicBezTo>
                  <a:pt x="924844" y="121272"/>
                  <a:pt x="970179" y="166608"/>
                  <a:pt x="970179" y="222333"/>
                </a:cubicBezTo>
                <a:cubicBezTo>
                  <a:pt x="970179" y="278057"/>
                  <a:pt x="924844" y="323393"/>
                  <a:pt x="869119" y="323393"/>
                </a:cubicBezTo>
                <a:moveTo>
                  <a:pt x="1212724" y="80848"/>
                </a:moveTo>
                <a:lnTo>
                  <a:pt x="1212724" y="1131876"/>
                </a:lnTo>
                <a:cubicBezTo>
                  <a:pt x="1212724" y="1176464"/>
                  <a:pt x="1176464" y="1212724"/>
                  <a:pt x="1131876" y="1212724"/>
                </a:cubicBezTo>
                <a:lnTo>
                  <a:pt x="222333" y="1212724"/>
                </a:lnTo>
                <a:cubicBezTo>
                  <a:pt x="211176" y="1212724"/>
                  <a:pt x="202121" y="1203689"/>
                  <a:pt x="202121" y="1192512"/>
                </a:cubicBezTo>
                <a:lnTo>
                  <a:pt x="202121" y="707422"/>
                </a:lnTo>
                <a:cubicBezTo>
                  <a:pt x="202121" y="607110"/>
                  <a:pt x="283737" y="525514"/>
                  <a:pt x="384029" y="525514"/>
                </a:cubicBezTo>
                <a:cubicBezTo>
                  <a:pt x="484322" y="525514"/>
                  <a:pt x="565938" y="607110"/>
                  <a:pt x="565938" y="707422"/>
                </a:cubicBezTo>
                <a:lnTo>
                  <a:pt x="565938" y="828695"/>
                </a:lnTo>
                <a:cubicBezTo>
                  <a:pt x="565938" y="906693"/>
                  <a:pt x="629404" y="970179"/>
                  <a:pt x="707422" y="970179"/>
                </a:cubicBezTo>
                <a:cubicBezTo>
                  <a:pt x="785441" y="970179"/>
                  <a:pt x="848907" y="906693"/>
                  <a:pt x="848907" y="828695"/>
                </a:cubicBezTo>
                <a:lnTo>
                  <a:pt x="848907" y="432821"/>
                </a:lnTo>
                <a:lnTo>
                  <a:pt x="762136" y="519592"/>
                </a:lnTo>
                <a:cubicBezTo>
                  <a:pt x="754234" y="527495"/>
                  <a:pt x="741459" y="527495"/>
                  <a:pt x="733557" y="519592"/>
                </a:cubicBezTo>
                <a:cubicBezTo>
                  <a:pt x="725654" y="511689"/>
                  <a:pt x="725654" y="498915"/>
                  <a:pt x="733557" y="491012"/>
                </a:cubicBezTo>
                <a:lnTo>
                  <a:pt x="854829" y="369760"/>
                </a:lnTo>
                <a:cubicBezTo>
                  <a:pt x="856688" y="367880"/>
                  <a:pt x="858912" y="366404"/>
                  <a:pt x="861398" y="365374"/>
                </a:cubicBezTo>
                <a:cubicBezTo>
                  <a:pt x="866330" y="363332"/>
                  <a:pt x="871908" y="363332"/>
                  <a:pt x="876840" y="365374"/>
                </a:cubicBezTo>
                <a:cubicBezTo>
                  <a:pt x="879326" y="366404"/>
                  <a:pt x="881549" y="367880"/>
                  <a:pt x="883429" y="369760"/>
                </a:cubicBezTo>
                <a:lnTo>
                  <a:pt x="1004681" y="491012"/>
                </a:lnTo>
                <a:cubicBezTo>
                  <a:pt x="1012584" y="498915"/>
                  <a:pt x="1012584" y="511689"/>
                  <a:pt x="1004681" y="519592"/>
                </a:cubicBezTo>
                <a:cubicBezTo>
                  <a:pt x="1000740" y="523533"/>
                  <a:pt x="995566" y="525514"/>
                  <a:pt x="990391" y="525514"/>
                </a:cubicBezTo>
                <a:cubicBezTo>
                  <a:pt x="985217" y="525514"/>
                  <a:pt x="980043" y="523533"/>
                  <a:pt x="976101" y="519592"/>
                </a:cubicBezTo>
                <a:lnTo>
                  <a:pt x="889331" y="432821"/>
                </a:lnTo>
                <a:lnTo>
                  <a:pt x="889331" y="828695"/>
                </a:lnTo>
                <a:cubicBezTo>
                  <a:pt x="889331" y="929007"/>
                  <a:pt x="807715" y="1010603"/>
                  <a:pt x="707422" y="1010603"/>
                </a:cubicBezTo>
                <a:cubicBezTo>
                  <a:pt x="607130" y="1010603"/>
                  <a:pt x="525514" y="929007"/>
                  <a:pt x="525514" y="828695"/>
                </a:cubicBezTo>
                <a:lnTo>
                  <a:pt x="525514" y="707422"/>
                </a:lnTo>
                <a:cubicBezTo>
                  <a:pt x="525514" y="629424"/>
                  <a:pt x="462048" y="565938"/>
                  <a:pt x="384029" y="565938"/>
                </a:cubicBezTo>
                <a:cubicBezTo>
                  <a:pt x="306011" y="565938"/>
                  <a:pt x="242545" y="629424"/>
                  <a:pt x="242545" y="707422"/>
                </a:cubicBezTo>
                <a:lnTo>
                  <a:pt x="242545" y="1172300"/>
                </a:lnTo>
                <a:lnTo>
                  <a:pt x="1131876" y="1172300"/>
                </a:lnTo>
                <a:cubicBezTo>
                  <a:pt x="1154170" y="1172300"/>
                  <a:pt x="1172300" y="1154170"/>
                  <a:pt x="1172300" y="1131876"/>
                </a:cubicBezTo>
                <a:lnTo>
                  <a:pt x="1172300" y="80848"/>
                </a:lnTo>
                <a:cubicBezTo>
                  <a:pt x="1172300" y="58554"/>
                  <a:pt x="1154170" y="40424"/>
                  <a:pt x="1131876" y="40424"/>
                </a:cubicBezTo>
                <a:lnTo>
                  <a:pt x="80848" y="40424"/>
                </a:lnTo>
                <a:cubicBezTo>
                  <a:pt x="58554" y="40424"/>
                  <a:pt x="40424" y="58554"/>
                  <a:pt x="40424" y="80848"/>
                </a:cubicBezTo>
                <a:lnTo>
                  <a:pt x="40424" y="1131876"/>
                </a:lnTo>
                <a:cubicBezTo>
                  <a:pt x="40424" y="1154170"/>
                  <a:pt x="58554" y="1172300"/>
                  <a:pt x="80848" y="1172300"/>
                </a:cubicBezTo>
                <a:lnTo>
                  <a:pt x="141484" y="1172300"/>
                </a:lnTo>
                <a:cubicBezTo>
                  <a:pt x="152642" y="1172300"/>
                  <a:pt x="161697" y="1181335"/>
                  <a:pt x="161697" y="1192512"/>
                </a:cubicBezTo>
                <a:cubicBezTo>
                  <a:pt x="161697" y="1203689"/>
                  <a:pt x="152642" y="1212724"/>
                  <a:pt x="141484" y="1212724"/>
                </a:cubicBezTo>
                <a:lnTo>
                  <a:pt x="80848" y="1212724"/>
                </a:lnTo>
                <a:cubicBezTo>
                  <a:pt x="36260" y="1212724"/>
                  <a:pt x="0" y="1176464"/>
                  <a:pt x="0" y="1131876"/>
                </a:cubicBezTo>
                <a:lnTo>
                  <a:pt x="0" y="80848"/>
                </a:lnTo>
                <a:cubicBezTo>
                  <a:pt x="0" y="36260"/>
                  <a:pt x="36260" y="0"/>
                  <a:pt x="80848" y="0"/>
                </a:cubicBezTo>
                <a:lnTo>
                  <a:pt x="1131876" y="0"/>
                </a:lnTo>
                <a:cubicBezTo>
                  <a:pt x="1176464" y="0"/>
                  <a:pt x="1212724" y="36260"/>
                  <a:pt x="1212724" y="80848"/>
                </a:cubicBezTo>
              </a:path>
            </a:pathLst>
          </a:custGeom>
          <a:solidFill>
            <a:srgbClr val="0039CD"/>
          </a:solidFill>
          <a:ln w="12700" cap="flat">
            <a:noFill/>
            <a:prstDash val="solid"/>
            <a:miter/>
          </a:ln>
        </p:spPr>
        <p:txBody>
          <a:bodyPr/>
          <a:lstStyle/>
          <a:p>
            <a:endParaRPr lang="en-KE" dirty="0"/>
          </a:p>
        </p:txBody>
      </p:sp>
      <p:grpSp>
        <p:nvGrpSpPr>
          <p:cNvPr id="30" name="Database Active">
            <a:extLst>
              <a:ext uri="{FF2B5EF4-FFF2-40B4-BE49-F238E27FC236}">
                <a16:creationId xmlns:a16="http://schemas.microsoft.com/office/drawing/2014/main" id="{C63586CB-5196-EDDC-8AB8-C4BF2E8DAE39}"/>
              </a:ext>
            </a:extLst>
          </p:cNvPr>
          <p:cNvGrpSpPr/>
          <p:nvPr/>
        </p:nvGrpSpPr>
        <p:grpSpPr>
          <a:xfrm>
            <a:off x="318248" y="5862822"/>
            <a:ext cx="201600" cy="201600"/>
            <a:chOff x="5015247" y="1809874"/>
            <a:chExt cx="1674201" cy="1969648"/>
          </a:xfrm>
        </p:grpSpPr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C1C0363A-A93F-712D-387B-BB1D3ABF08E9}"/>
                </a:ext>
              </a:extLst>
            </p:cNvPr>
            <p:cNvSpPr/>
            <p:nvPr/>
          </p:nvSpPr>
          <p:spPr>
            <a:xfrm>
              <a:off x="5015247" y="2203804"/>
              <a:ext cx="98482" cy="1181789"/>
            </a:xfrm>
            <a:custGeom>
              <a:avLst/>
              <a:gdLst>
                <a:gd name="csX0" fmla="*/ 0 w 98482"/>
                <a:gd name="csY0" fmla="*/ 1181789 h 1181789"/>
                <a:gd name="csX1" fmla="*/ 0 w 98482"/>
                <a:gd name="csY1" fmla="*/ 0 h 118178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8482" h="1181789">
                  <a:moveTo>
                    <a:pt x="0" y="1181789"/>
                  </a:move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39CD"/>
              </a:solidFill>
              <a:prstDash val="solid"/>
              <a:miter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25" name="Free-form: Shape 24">
              <a:extLst>
                <a:ext uri="{FF2B5EF4-FFF2-40B4-BE49-F238E27FC236}">
                  <a16:creationId xmlns:a16="http://schemas.microsoft.com/office/drawing/2014/main" id="{7D798D03-FA03-16AE-9445-8E890EE8B529}"/>
                </a:ext>
              </a:extLst>
            </p:cNvPr>
            <p:cNvSpPr/>
            <p:nvPr/>
          </p:nvSpPr>
          <p:spPr>
            <a:xfrm>
              <a:off x="6590966" y="2203804"/>
              <a:ext cx="98482" cy="1181789"/>
            </a:xfrm>
            <a:custGeom>
              <a:avLst/>
              <a:gdLst>
                <a:gd name="csX0" fmla="*/ 0 w 98482"/>
                <a:gd name="csY0" fmla="*/ 0 h 1181789"/>
                <a:gd name="csX1" fmla="*/ 0 w 98482"/>
                <a:gd name="csY1" fmla="*/ 1181789 h 118178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8482" h="1181789">
                  <a:moveTo>
                    <a:pt x="0" y="0"/>
                  </a:moveTo>
                  <a:lnTo>
                    <a:pt x="0" y="1181789"/>
                  </a:lnTo>
                </a:path>
              </a:pathLst>
            </a:custGeom>
            <a:noFill/>
            <a:ln w="12700" cap="rnd">
              <a:solidFill>
                <a:srgbClr val="0039CD"/>
              </a:solidFill>
              <a:prstDash val="solid"/>
              <a:miter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26" name="Free-form: Shape 25">
              <a:extLst>
                <a:ext uri="{FF2B5EF4-FFF2-40B4-BE49-F238E27FC236}">
                  <a16:creationId xmlns:a16="http://schemas.microsoft.com/office/drawing/2014/main" id="{D6146E4D-A706-5CC2-F4B2-DAD1DDD05374}"/>
                </a:ext>
              </a:extLst>
            </p:cNvPr>
            <p:cNvSpPr/>
            <p:nvPr/>
          </p:nvSpPr>
          <p:spPr>
            <a:xfrm>
              <a:off x="5015247" y="1809874"/>
              <a:ext cx="1575718" cy="787859"/>
            </a:xfrm>
            <a:custGeom>
              <a:avLst/>
              <a:gdLst>
                <a:gd name="csX0" fmla="*/ 787859 w 1575718"/>
                <a:gd name="csY0" fmla="*/ 787859 h 787859"/>
                <a:gd name="csX1" fmla="*/ 1575719 w 1575718"/>
                <a:gd name="csY1" fmla="*/ 393930 h 787859"/>
                <a:gd name="csX2" fmla="*/ 787859 w 1575718"/>
                <a:gd name="csY2" fmla="*/ 0 h 787859"/>
                <a:gd name="csX3" fmla="*/ 0 w 1575718"/>
                <a:gd name="csY3" fmla="*/ 393930 h 787859"/>
                <a:gd name="csX4" fmla="*/ 787859 w 1575718"/>
                <a:gd name="csY4" fmla="*/ 787859 h 78785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575718" h="787859">
                  <a:moveTo>
                    <a:pt x="787859" y="787859"/>
                  </a:moveTo>
                  <a:cubicBezTo>
                    <a:pt x="1222984" y="787859"/>
                    <a:pt x="1575719" y="611491"/>
                    <a:pt x="1575719" y="393930"/>
                  </a:cubicBezTo>
                  <a:cubicBezTo>
                    <a:pt x="1575719" y="176368"/>
                    <a:pt x="1222984" y="0"/>
                    <a:pt x="787859" y="0"/>
                  </a:cubicBezTo>
                  <a:cubicBezTo>
                    <a:pt x="352736" y="0"/>
                    <a:pt x="0" y="176368"/>
                    <a:pt x="0" y="393930"/>
                  </a:cubicBezTo>
                  <a:cubicBezTo>
                    <a:pt x="0" y="611491"/>
                    <a:pt x="352736" y="787859"/>
                    <a:pt x="787859" y="787859"/>
                  </a:cubicBezTo>
                  <a:close/>
                </a:path>
              </a:pathLst>
            </a:custGeom>
            <a:noFill/>
            <a:ln w="12700" cap="flat">
              <a:solidFill>
                <a:srgbClr val="0039CD"/>
              </a:solidFill>
              <a:prstDash val="solid"/>
              <a:miter/>
            </a:ln>
          </p:spPr>
          <p:txBody>
            <a:bodyPr/>
            <a:lstStyle/>
            <a:p>
              <a:endParaRPr lang="en-KE" dirty="0"/>
            </a:p>
          </p:txBody>
        </p:sp>
        <p:sp>
          <p:nvSpPr>
            <p:cNvPr id="27" name="Free-form: Shape 26">
              <a:extLst>
                <a:ext uri="{FF2B5EF4-FFF2-40B4-BE49-F238E27FC236}">
                  <a16:creationId xmlns:a16="http://schemas.microsoft.com/office/drawing/2014/main" id="{B292E1EF-E14A-E0A3-E01F-7565354AAC32}"/>
                </a:ext>
              </a:extLst>
            </p:cNvPr>
            <p:cNvSpPr/>
            <p:nvPr/>
          </p:nvSpPr>
          <p:spPr>
            <a:xfrm>
              <a:off x="5015247" y="2794699"/>
              <a:ext cx="1575718" cy="393929"/>
            </a:xfrm>
            <a:custGeom>
              <a:avLst/>
              <a:gdLst>
                <a:gd name="csX0" fmla="*/ 1575719 w 1575718"/>
                <a:gd name="csY0" fmla="*/ 0 h 393929"/>
                <a:gd name="csX1" fmla="*/ 787859 w 1575718"/>
                <a:gd name="csY1" fmla="*/ 393930 h 393929"/>
                <a:gd name="csX2" fmla="*/ 0 w 1575718"/>
                <a:gd name="csY2" fmla="*/ 0 h 3939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575718" h="393929">
                  <a:moveTo>
                    <a:pt x="1575719" y="0"/>
                  </a:moveTo>
                  <a:cubicBezTo>
                    <a:pt x="1575719" y="217557"/>
                    <a:pt x="1222984" y="393930"/>
                    <a:pt x="787859" y="393930"/>
                  </a:cubicBezTo>
                  <a:cubicBezTo>
                    <a:pt x="352736" y="393930"/>
                    <a:pt x="0" y="217557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0039CD"/>
              </a:solidFill>
              <a:prstDash val="solid"/>
              <a:miter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28" name="Free-form: Shape 27">
              <a:extLst>
                <a:ext uri="{FF2B5EF4-FFF2-40B4-BE49-F238E27FC236}">
                  <a16:creationId xmlns:a16="http://schemas.microsoft.com/office/drawing/2014/main" id="{B59F388D-16EE-A090-7FCF-8C8B63666009}"/>
                </a:ext>
              </a:extLst>
            </p:cNvPr>
            <p:cNvSpPr/>
            <p:nvPr/>
          </p:nvSpPr>
          <p:spPr>
            <a:xfrm>
              <a:off x="5015247" y="3385593"/>
              <a:ext cx="1575718" cy="393929"/>
            </a:xfrm>
            <a:custGeom>
              <a:avLst/>
              <a:gdLst>
                <a:gd name="csX0" fmla="*/ 1575719 w 1575718"/>
                <a:gd name="csY0" fmla="*/ 0 h 393929"/>
                <a:gd name="csX1" fmla="*/ 787859 w 1575718"/>
                <a:gd name="csY1" fmla="*/ 393930 h 393929"/>
                <a:gd name="csX2" fmla="*/ 0 w 1575718"/>
                <a:gd name="csY2" fmla="*/ 0 h 3939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575718" h="393929">
                  <a:moveTo>
                    <a:pt x="1575719" y="0"/>
                  </a:moveTo>
                  <a:cubicBezTo>
                    <a:pt x="1575719" y="217558"/>
                    <a:pt x="1222984" y="393930"/>
                    <a:pt x="787859" y="393930"/>
                  </a:cubicBezTo>
                  <a:cubicBezTo>
                    <a:pt x="352736" y="393930"/>
                    <a:pt x="0" y="217558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0039CD"/>
              </a:solidFill>
              <a:prstDash val="solid"/>
              <a:miter/>
            </a:ln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40" name="Filter Inactive">
            <a:extLst>
              <a:ext uri="{FF2B5EF4-FFF2-40B4-BE49-F238E27FC236}">
                <a16:creationId xmlns:a16="http://schemas.microsoft.com/office/drawing/2014/main" id="{4FBBCE04-4AA8-75B5-1ADC-2F0A258EFEE1}"/>
              </a:ext>
            </a:extLst>
          </p:cNvPr>
          <p:cNvSpPr/>
          <p:nvPr/>
        </p:nvSpPr>
        <p:spPr>
          <a:xfrm>
            <a:off x="1593757" y="1218254"/>
            <a:ext cx="201600" cy="201600"/>
          </a:xfrm>
          <a:custGeom>
            <a:avLst/>
            <a:gdLst>
              <a:gd name="csX0" fmla="*/ 0 w 1022336"/>
              <a:gd name="csY0" fmla="*/ 90874 h 1022336"/>
              <a:gd name="csX1" fmla="*/ 6190 w 1022336"/>
              <a:gd name="csY1" fmla="*/ 31011 h 1022336"/>
              <a:gd name="csX2" fmla="*/ 31011 w 1022336"/>
              <a:gd name="csY2" fmla="*/ 6190 h 1022336"/>
              <a:gd name="csX3" fmla="*/ 90874 w 1022336"/>
              <a:gd name="csY3" fmla="*/ 0 h 1022336"/>
              <a:gd name="csX4" fmla="*/ 931462 w 1022336"/>
              <a:gd name="csY4" fmla="*/ 0 h 1022336"/>
              <a:gd name="csX5" fmla="*/ 991325 w 1022336"/>
              <a:gd name="csY5" fmla="*/ 6190 h 1022336"/>
              <a:gd name="csX6" fmla="*/ 1016146 w 1022336"/>
              <a:gd name="csY6" fmla="*/ 31011 h 1022336"/>
              <a:gd name="csX7" fmla="*/ 1022336 w 1022336"/>
              <a:gd name="csY7" fmla="*/ 90874 h 1022336"/>
              <a:gd name="csX8" fmla="*/ 1022336 w 1022336"/>
              <a:gd name="csY8" fmla="*/ 189545 h 1022336"/>
              <a:gd name="csX9" fmla="*/ 1020769 w 1022336"/>
              <a:gd name="csY9" fmla="*/ 216919 h 1022336"/>
              <a:gd name="csX10" fmla="*/ 1013964 w 1022336"/>
              <a:gd name="csY10" fmla="*/ 233336 h 1022336"/>
              <a:gd name="csX11" fmla="*/ 995721 w 1022336"/>
              <a:gd name="csY11" fmla="*/ 253802 h 1022336"/>
              <a:gd name="csX12" fmla="*/ 651376 w 1022336"/>
              <a:gd name="csY12" fmla="*/ 598146 h 1022336"/>
              <a:gd name="csX13" fmla="*/ 633133 w 1022336"/>
              <a:gd name="csY13" fmla="*/ 618610 h 1022336"/>
              <a:gd name="csX14" fmla="*/ 626329 w 1022336"/>
              <a:gd name="csY14" fmla="*/ 635030 h 1022336"/>
              <a:gd name="csX15" fmla="*/ 624761 w 1022336"/>
              <a:gd name="csY15" fmla="*/ 662400 h 1022336"/>
              <a:gd name="csX16" fmla="*/ 624761 w 1022336"/>
              <a:gd name="csY16" fmla="*/ 795150 h 1022336"/>
              <a:gd name="csX17" fmla="*/ 397575 w 1022336"/>
              <a:gd name="csY17" fmla="*/ 1022336 h 1022336"/>
              <a:gd name="csX18" fmla="*/ 397575 w 1022336"/>
              <a:gd name="csY18" fmla="*/ 662400 h 1022336"/>
              <a:gd name="csX19" fmla="*/ 396006 w 1022336"/>
              <a:gd name="csY19" fmla="*/ 635030 h 1022336"/>
              <a:gd name="csX20" fmla="*/ 389206 w 1022336"/>
              <a:gd name="csY20" fmla="*/ 618610 h 1022336"/>
              <a:gd name="csX21" fmla="*/ 370959 w 1022336"/>
              <a:gd name="csY21" fmla="*/ 598146 h 1022336"/>
              <a:gd name="csX22" fmla="*/ 26617 w 1022336"/>
              <a:gd name="csY22" fmla="*/ 253802 h 1022336"/>
              <a:gd name="csX23" fmla="*/ 8370 w 1022336"/>
              <a:gd name="csY23" fmla="*/ 233336 h 1022336"/>
              <a:gd name="csX24" fmla="*/ 1569 w 1022336"/>
              <a:gd name="csY24" fmla="*/ 216919 h 1022336"/>
              <a:gd name="csX25" fmla="*/ 0 w 1022336"/>
              <a:gd name="csY25" fmla="*/ 189545 h 1022336"/>
              <a:gd name="csX26" fmla="*/ 0 w 1022336"/>
              <a:gd name="csY26" fmla="*/ 90874 h 1022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1022336" h="1022336">
                <a:moveTo>
                  <a:pt x="0" y="90874"/>
                </a:moveTo>
                <a:cubicBezTo>
                  <a:pt x="0" y="59065"/>
                  <a:pt x="0" y="43161"/>
                  <a:pt x="6190" y="31011"/>
                </a:cubicBezTo>
                <a:cubicBezTo>
                  <a:pt x="11636" y="20325"/>
                  <a:pt x="20325" y="11636"/>
                  <a:pt x="31011" y="6190"/>
                </a:cubicBezTo>
                <a:cubicBezTo>
                  <a:pt x="43161" y="0"/>
                  <a:pt x="59065" y="0"/>
                  <a:pt x="90874" y="0"/>
                </a:cubicBezTo>
                <a:lnTo>
                  <a:pt x="931462" y="0"/>
                </a:lnTo>
                <a:cubicBezTo>
                  <a:pt x="963274" y="0"/>
                  <a:pt x="979177" y="0"/>
                  <a:pt x="991325" y="6190"/>
                </a:cubicBezTo>
                <a:cubicBezTo>
                  <a:pt x="1002015" y="11636"/>
                  <a:pt x="1010699" y="20325"/>
                  <a:pt x="1016146" y="31011"/>
                </a:cubicBezTo>
                <a:cubicBezTo>
                  <a:pt x="1022336" y="43161"/>
                  <a:pt x="1022336" y="59065"/>
                  <a:pt x="1022336" y="90874"/>
                </a:cubicBezTo>
                <a:lnTo>
                  <a:pt x="1022336" y="189545"/>
                </a:lnTo>
                <a:cubicBezTo>
                  <a:pt x="1022336" y="203436"/>
                  <a:pt x="1022336" y="210382"/>
                  <a:pt x="1020769" y="216919"/>
                </a:cubicBezTo>
                <a:cubicBezTo>
                  <a:pt x="1019377" y="222714"/>
                  <a:pt x="1017083" y="228254"/>
                  <a:pt x="1013964" y="233336"/>
                </a:cubicBezTo>
                <a:cubicBezTo>
                  <a:pt x="1010454" y="239068"/>
                  <a:pt x="1005542" y="243979"/>
                  <a:pt x="995721" y="253802"/>
                </a:cubicBezTo>
                <a:lnTo>
                  <a:pt x="651376" y="598146"/>
                </a:lnTo>
                <a:cubicBezTo>
                  <a:pt x="641556" y="607966"/>
                  <a:pt x="636643" y="612879"/>
                  <a:pt x="633133" y="618610"/>
                </a:cubicBezTo>
                <a:cubicBezTo>
                  <a:pt x="630015" y="623693"/>
                  <a:pt x="627720" y="629231"/>
                  <a:pt x="626329" y="635030"/>
                </a:cubicBezTo>
                <a:cubicBezTo>
                  <a:pt x="624761" y="641567"/>
                  <a:pt x="624761" y="648513"/>
                  <a:pt x="624761" y="662400"/>
                </a:cubicBezTo>
                <a:lnTo>
                  <a:pt x="624761" y="795150"/>
                </a:lnTo>
                <a:lnTo>
                  <a:pt x="397575" y="1022336"/>
                </a:lnTo>
                <a:lnTo>
                  <a:pt x="397575" y="662400"/>
                </a:lnTo>
                <a:cubicBezTo>
                  <a:pt x="397575" y="648513"/>
                  <a:pt x="397575" y="641567"/>
                  <a:pt x="396006" y="635030"/>
                </a:cubicBezTo>
                <a:cubicBezTo>
                  <a:pt x="394614" y="629231"/>
                  <a:pt x="392320" y="623693"/>
                  <a:pt x="389206" y="618610"/>
                </a:cubicBezTo>
                <a:cubicBezTo>
                  <a:pt x="385693" y="612879"/>
                  <a:pt x="380782" y="607966"/>
                  <a:pt x="370959" y="598146"/>
                </a:cubicBezTo>
                <a:lnTo>
                  <a:pt x="26617" y="253802"/>
                </a:lnTo>
                <a:cubicBezTo>
                  <a:pt x="16794" y="243979"/>
                  <a:pt x="11882" y="239068"/>
                  <a:pt x="8370" y="233336"/>
                </a:cubicBezTo>
                <a:cubicBezTo>
                  <a:pt x="5255" y="228254"/>
                  <a:pt x="2961" y="222714"/>
                  <a:pt x="1569" y="216919"/>
                </a:cubicBezTo>
                <a:cubicBezTo>
                  <a:pt x="0" y="210382"/>
                  <a:pt x="0" y="203436"/>
                  <a:pt x="0" y="189545"/>
                </a:cubicBezTo>
                <a:lnTo>
                  <a:pt x="0" y="90874"/>
                </a:lnTo>
                <a:close/>
              </a:path>
            </a:pathLst>
          </a:custGeom>
          <a:noFill/>
          <a:ln w="12700" cap="rnd">
            <a:solidFill>
              <a:srgbClr val="A6A6A6"/>
            </a:solidFill>
            <a:prstDash val="solid"/>
            <a:round/>
          </a:ln>
        </p:spPr>
        <p:txBody>
          <a:bodyPr/>
          <a:lstStyle/>
          <a:p>
            <a:endParaRPr lang="en-KE"/>
          </a:p>
        </p:txBody>
      </p:sp>
      <p:grpSp>
        <p:nvGrpSpPr>
          <p:cNvPr id="10" name="Dashboard Inactive">
            <a:extLst>
              <a:ext uri="{FF2B5EF4-FFF2-40B4-BE49-F238E27FC236}">
                <a16:creationId xmlns:a16="http://schemas.microsoft.com/office/drawing/2014/main" id="{FC32D41F-C3AD-9201-EA30-4FC69D7E776C}"/>
              </a:ext>
            </a:extLst>
          </p:cNvPr>
          <p:cNvGrpSpPr/>
          <p:nvPr/>
        </p:nvGrpSpPr>
        <p:grpSpPr>
          <a:xfrm>
            <a:off x="1593757" y="2360309"/>
            <a:ext cx="203065" cy="201600"/>
            <a:chOff x="54350" y="1460946"/>
            <a:chExt cx="909996" cy="859632"/>
          </a:xfrm>
        </p:grpSpPr>
        <p:sp>
          <p:nvSpPr>
            <p:cNvPr id="11" name="Free-form: Shape 10">
              <a:extLst>
                <a:ext uri="{FF2B5EF4-FFF2-40B4-BE49-F238E27FC236}">
                  <a16:creationId xmlns:a16="http://schemas.microsoft.com/office/drawing/2014/main" id="{32F40F36-BD1D-E98F-4300-1CBDBD48F71A}"/>
                </a:ext>
              </a:extLst>
            </p:cNvPr>
            <p:cNvSpPr/>
            <p:nvPr/>
          </p:nvSpPr>
          <p:spPr>
            <a:xfrm>
              <a:off x="54350" y="1460946"/>
              <a:ext cx="389985" cy="429117"/>
            </a:xfrm>
            <a:custGeom>
              <a:avLst/>
              <a:gdLst>
                <a:gd name="csX0" fmla="*/ 496960 w 581934"/>
                <a:gd name="csY0" fmla="*/ 0 h 677842"/>
                <a:gd name="csX1" fmla="*/ 84975 w 581934"/>
                <a:gd name="csY1" fmla="*/ 0 h 677842"/>
                <a:gd name="csX2" fmla="*/ 0 w 581934"/>
                <a:gd name="csY2" fmla="*/ 84975 h 677842"/>
                <a:gd name="csX3" fmla="*/ 0 w 581934"/>
                <a:gd name="csY3" fmla="*/ 592868 h 677842"/>
                <a:gd name="csX4" fmla="*/ 84975 w 581934"/>
                <a:gd name="csY4" fmla="*/ 677843 h 677842"/>
                <a:gd name="csX5" fmla="*/ 496960 w 581934"/>
                <a:gd name="csY5" fmla="*/ 677843 h 677842"/>
                <a:gd name="csX6" fmla="*/ 581935 w 581934"/>
                <a:gd name="csY6" fmla="*/ 592868 h 677842"/>
                <a:gd name="csX7" fmla="*/ 581935 w 581934"/>
                <a:gd name="csY7" fmla="*/ 84975 h 677842"/>
                <a:gd name="csX8" fmla="*/ 496960 w 581934"/>
                <a:gd name="csY8" fmla="*/ 0 h 6778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677842">
                  <a:moveTo>
                    <a:pt x="496960" y="0"/>
                  </a:moveTo>
                  <a:lnTo>
                    <a:pt x="84975" y="0"/>
                  </a:lnTo>
                  <a:cubicBezTo>
                    <a:pt x="38045" y="0"/>
                    <a:pt x="0" y="38045"/>
                    <a:pt x="0" y="84975"/>
                  </a:cubicBezTo>
                  <a:lnTo>
                    <a:pt x="0" y="592868"/>
                  </a:lnTo>
                  <a:cubicBezTo>
                    <a:pt x="0" y="639799"/>
                    <a:pt x="38045" y="677843"/>
                    <a:pt x="84975" y="677843"/>
                  </a:cubicBezTo>
                  <a:lnTo>
                    <a:pt x="496960" y="677843"/>
                  </a:lnTo>
                  <a:cubicBezTo>
                    <a:pt x="543891" y="677843"/>
                    <a:pt x="581935" y="639799"/>
                    <a:pt x="581935" y="592868"/>
                  </a:cubicBezTo>
                  <a:lnTo>
                    <a:pt x="581935" y="84975"/>
                  </a:lnTo>
                  <a:cubicBezTo>
                    <a:pt x="581935" y="38045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4ABEA4FF-4F5F-220D-78EE-24FB816755AA}"/>
                </a:ext>
              </a:extLst>
            </p:cNvPr>
            <p:cNvSpPr/>
            <p:nvPr/>
          </p:nvSpPr>
          <p:spPr>
            <a:xfrm>
              <a:off x="574361" y="1460946"/>
              <a:ext cx="389985" cy="184192"/>
            </a:xfrm>
            <a:custGeom>
              <a:avLst/>
              <a:gdLst>
                <a:gd name="csX0" fmla="*/ 496960 w 581934"/>
                <a:gd name="csY0" fmla="*/ 0 h 290953"/>
                <a:gd name="csX1" fmla="*/ 84975 w 581934"/>
                <a:gd name="csY1" fmla="*/ 0 h 290953"/>
                <a:gd name="csX2" fmla="*/ 0 w 581934"/>
                <a:gd name="csY2" fmla="*/ 84975 h 290953"/>
                <a:gd name="csX3" fmla="*/ 0 w 581934"/>
                <a:gd name="csY3" fmla="*/ 205979 h 290953"/>
                <a:gd name="csX4" fmla="*/ 84975 w 581934"/>
                <a:gd name="csY4" fmla="*/ 290953 h 290953"/>
                <a:gd name="csX5" fmla="*/ 496960 w 581934"/>
                <a:gd name="csY5" fmla="*/ 290953 h 290953"/>
                <a:gd name="csX6" fmla="*/ 581935 w 581934"/>
                <a:gd name="csY6" fmla="*/ 205979 h 290953"/>
                <a:gd name="csX7" fmla="*/ 581935 w 581934"/>
                <a:gd name="csY7" fmla="*/ 84975 h 290953"/>
                <a:gd name="csX8" fmla="*/ 496960 w 581934"/>
                <a:gd name="csY8" fmla="*/ 0 h 2909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290953">
                  <a:moveTo>
                    <a:pt x="496960" y="0"/>
                  </a:moveTo>
                  <a:lnTo>
                    <a:pt x="84975" y="0"/>
                  </a:lnTo>
                  <a:cubicBezTo>
                    <a:pt x="38046" y="0"/>
                    <a:pt x="0" y="38045"/>
                    <a:pt x="0" y="84975"/>
                  </a:cubicBezTo>
                  <a:lnTo>
                    <a:pt x="0" y="205979"/>
                  </a:lnTo>
                  <a:cubicBezTo>
                    <a:pt x="0" y="252910"/>
                    <a:pt x="38046" y="290953"/>
                    <a:pt x="84975" y="290953"/>
                  </a:cubicBezTo>
                  <a:lnTo>
                    <a:pt x="496960" y="290953"/>
                  </a:lnTo>
                  <a:cubicBezTo>
                    <a:pt x="543891" y="290953"/>
                    <a:pt x="581935" y="252910"/>
                    <a:pt x="581935" y="205979"/>
                  </a:cubicBezTo>
                  <a:lnTo>
                    <a:pt x="581935" y="84975"/>
                  </a:lnTo>
                  <a:cubicBezTo>
                    <a:pt x="581935" y="38045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C82D3E2E-4C8D-E47A-F2B0-32532CCCD495}"/>
                </a:ext>
              </a:extLst>
            </p:cNvPr>
            <p:cNvSpPr/>
            <p:nvPr/>
          </p:nvSpPr>
          <p:spPr>
            <a:xfrm>
              <a:off x="574361" y="1767950"/>
              <a:ext cx="389985" cy="552628"/>
            </a:xfrm>
            <a:custGeom>
              <a:avLst/>
              <a:gdLst>
                <a:gd name="csX0" fmla="*/ 496960 w 581934"/>
                <a:gd name="csY0" fmla="*/ 0 h 872944"/>
                <a:gd name="csX1" fmla="*/ 84975 w 581934"/>
                <a:gd name="csY1" fmla="*/ 0 h 872944"/>
                <a:gd name="csX2" fmla="*/ 0 w 581934"/>
                <a:gd name="csY2" fmla="*/ 84975 h 872944"/>
                <a:gd name="csX3" fmla="*/ 0 w 581934"/>
                <a:gd name="csY3" fmla="*/ 787970 h 872944"/>
                <a:gd name="csX4" fmla="*/ 84975 w 581934"/>
                <a:gd name="csY4" fmla="*/ 872944 h 872944"/>
                <a:gd name="csX5" fmla="*/ 496960 w 581934"/>
                <a:gd name="csY5" fmla="*/ 872944 h 872944"/>
                <a:gd name="csX6" fmla="*/ 581935 w 581934"/>
                <a:gd name="csY6" fmla="*/ 787970 h 872944"/>
                <a:gd name="csX7" fmla="*/ 581935 w 581934"/>
                <a:gd name="csY7" fmla="*/ 84975 h 872944"/>
                <a:gd name="csX8" fmla="*/ 496960 w 581934"/>
                <a:gd name="csY8" fmla="*/ 0 h 8729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872944">
                  <a:moveTo>
                    <a:pt x="496960" y="0"/>
                  </a:moveTo>
                  <a:lnTo>
                    <a:pt x="84975" y="0"/>
                  </a:lnTo>
                  <a:cubicBezTo>
                    <a:pt x="38046" y="0"/>
                    <a:pt x="0" y="38043"/>
                    <a:pt x="0" y="84975"/>
                  </a:cubicBezTo>
                  <a:lnTo>
                    <a:pt x="0" y="787970"/>
                  </a:lnTo>
                  <a:cubicBezTo>
                    <a:pt x="0" y="834901"/>
                    <a:pt x="38046" y="872944"/>
                    <a:pt x="84975" y="872944"/>
                  </a:cubicBezTo>
                  <a:lnTo>
                    <a:pt x="496960" y="872944"/>
                  </a:lnTo>
                  <a:cubicBezTo>
                    <a:pt x="543891" y="872944"/>
                    <a:pt x="581935" y="834901"/>
                    <a:pt x="581935" y="787970"/>
                  </a:cubicBezTo>
                  <a:lnTo>
                    <a:pt x="581935" y="84975"/>
                  </a:lnTo>
                  <a:cubicBezTo>
                    <a:pt x="581935" y="38043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14" name="Free-form: Shape 13">
              <a:extLst>
                <a:ext uri="{FF2B5EF4-FFF2-40B4-BE49-F238E27FC236}">
                  <a16:creationId xmlns:a16="http://schemas.microsoft.com/office/drawing/2014/main" id="{6A28DA44-AA2D-B5A8-D5A8-5C75FAE3594B}"/>
                </a:ext>
              </a:extLst>
            </p:cNvPr>
            <p:cNvSpPr/>
            <p:nvPr/>
          </p:nvSpPr>
          <p:spPr>
            <a:xfrm>
              <a:off x="54350" y="2013556"/>
              <a:ext cx="389985" cy="307004"/>
            </a:xfrm>
            <a:custGeom>
              <a:avLst/>
              <a:gdLst>
                <a:gd name="csX0" fmla="*/ 496960 w 581934"/>
                <a:gd name="csY0" fmla="*/ 0 h 484950"/>
                <a:gd name="csX1" fmla="*/ 84975 w 581934"/>
                <a:gd name="csY1" fmla="*/ 0 h 484950"/>
                <a:gd name="csX2" fmla="*/ 0 w 581934"/>
                <a:gd name="csY2" fmla="*/ 84975 h 484950"/>
                <a:gd name="csX3" fmla="*/ 0 w 581934"/>
                <a:gd name="csY3" fmla="*/ 399976 h 484950"/>
                <a:gd name="csX4" fmla="*/ 84975 w 581934"/>
                <a:gd name="csY4" fmla="*/ 484950 h 484950"/>
                <a:gd name="csX5" fmla="*/ 496960 w 581934"/>
                <a:gd name="csY5" fmla="*/ 484950 h 484950"/>
                <a:gd name="csX6" fmla="*/ 581935 w 581934"/>
                <a:gd name="csY6" fmla="*/ 399976 h 484950"/>
                <a:gd name="csX7" fmla="*/ 581935 w 581934"/>
                <a:gd name="csY7" fmla="*/ 84975 h 484950"/>
                <a:gd name="csX8" fmla="*/ 496960 w 581934"/>
                <a:gd name="csY8" fmla="*/ 0 h 4849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484950">
                  <a:moveTo>
                    <a:pt x="496960" y="0"/>
                  </a:moveTo>
                  <a:lnTo>
                    <a:pt x="84975" y="0"/>
                  </a:lnTo>
                  <a:cubicBezTo>
                    <a:pt x="38045" y="0"/>
                    <a:pt x="0" y="38043"/>
                    <a:pt x="0" y="84975"/>
                  </a:cubicBezTo>
                  <a:lnTo>
                    <a:pt x="0" y="399976"/>
                  </a:lnTo>
                  <a:cubicBezTo>
                    <a:pt x="0" y="446904"/>
                    <a:pt x="38045" y="484950"/>
                    <a:pt x="84975" y="484950"/>
                  </a:cubicBezTo>
                  <a:lnTo>
                    <a:pt x="496960" y="484950"/>
                  </a:lnTo>
                  <a:cubicBezTo>
                    <a:pt x="543891" y="484950"/>
                    <a:pt x="581935" y="446904"/>
                    <a:pt x="581935" y="399976"/>
                  </a:cubicBezTo>
                  <a:lnTo>
                    <a:pt x="581935" y="84975"/>
                  </a:lnTo>
                  <a:cubicBezTo>
                    <a:pt x="581935" y="38043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32" name="Operation Inactive">
            <a:extLst>
              <a:ext uri="{FF2B5EF4-FFF2-40B4-BE49-F238E27FC236}">
                <a16:creationId xmlns:a16="http://schemas.microsoft.com/office/drawing/2014/main" id="{EEB7C106-5940-5BFE-321B-90E00851019E}"/>
              </a:ext>
            </a:extLst>
          </p:cNvPr>
          <p:cNvSpPr/>
          <p:nvPr/>
        </p:nvSpPr>
        <p:spPr>
          <a:xfrm>
            <a:off x="1593757" y="3502365"/>
            <a:ext cx="201600" cy="201600"/>
          </a:xfrm>
          <a:custGeom>
            <a:avLst/>
            <a:gdLst>
              <a:gd name="csX0" fmla="*/ 1246222 w 1266742"/>
              <a:gd name="csY0" fmla="*/ 766064 h 894653"/>
              <a:gd name="csX1" fmla="*/ 1197941 w 1266742"/>
              <a:gd name="csY1" fmla="*/ 766064 h 894653"/>
              <a:gd name="csX2" fmla="*/ 1185008 w 1266742"/>
              <a:gd name="csY2" fmla="*/ 688462 h 894653"/>
              <a:gd name="csX3" fmla="*/ 1121589 w 1266742"/>
              <a:gd name="csY3" fmla="*/ 634739 h 894653"/>
              <a:gd name="csX4" fmla="*/ 938429 w 1266742"/>
              <a:gd name="csY4" fmla="*/ 634739 h 894653"/>
              <a:gd name="csX5" fmla="*/ 938429 w 1266742"/>
              <a:gd name="csY5" fmla="*/ 588228 h 894653"/>
              <a:gd name="csX6" fmla="*/ 1027347 w 1266742"/>
              <a:gd name="csY6" fmla="*/ 588228 h 894653"/>
              <a:gd name="csX7" fmla="*/ 1047867 w 1266742"/>
              <a:gd name="csY7" fmla="*/ 567708 h 894653"/>
              <a:gd name="csX8" fmla="*/ 1047867 w 1266742"/>
              <a:gd name="csY8" fmla="*/ 544453 h 894653"/>
              <a:gd name="csX9" fmla="*/ 1094378 w 1266742"/>
              <a:gd name="csY9" fmla="*/ 544453 h 894653"/>
              <a:gd name="csX10" fmla="*/ 1094378 w 1266742"/>
              <a:gd name="csY10" fmla="*/ 589596 h 894653"/>
              <a:gd name="csX11" fmla="*/ 1114897 w 1266742"/>
              <a:gd name="csY11" fmla="*/ 610116 h 894653"/>
              <a:gd name="csX12" fmla="*/ 1135417 w 1266742"/>
              <a:gd name="csY12" fmla="*/ 589596 h 894653"/>
              <a:gd name="csX13" fmla="*/ 1135417 w 1266742"/>
              <a:gd name="csY13" fmla="*/ 458271 h 894653"/>
              <a:gd name="csX14" fmla="*/ 1114897 w 1266742"/>
              <a:gd name="csY14" fmla="*/ 437751 h 894653"/>
              <a:gd name="csX15" fmla="*/ 1094378 w 1266742"/>
              <a:gd name="csY15" fmla="*/ 458271 h 894653"/>
              <a:gd name="csX16" fmla="*/ 1094378 w 1266742"/>
              <a:gd name="csY16" fmla="*/ 503414 h 894653"/>
              <a:gd name="csX17" fmla="*/ 1047867 w 1266742"/>
              <a:gd name="csY17" fmla="*/ 503414 h 894653"/>
              <a:gd name="csX18" fmla="*/ 1047867 w 1266742"/>
              <a:gd name="csY18" fmla="*/ 480158 h 894653"/>
              <a:gd name="csX19" fmla="*/ 1027347 w 1266742"/>
              <a:gd name="csY19" fmla="*/ 459639 h 894653"/>
              <a:gd name="csX20" fmla="*/ 850879 w 1266742"/>
              <a:gd name="csY20" fmla="*/ 459639 h 894653"/>
              <a:gd name="csX21" fmla="*/ 850879 w 1266742"/>
              <a:gd name="csY21" fmla="*/ 442139 h 894653"/>
              <a:gd name="csX22" fmla="*/ 788370 w 1266742"/>
              <a:gd name="csY22" fmla="*/ 359270 h 894653"/>
              <a:gd name="csX23" fmla="*/ 719553 w 1266742"/>
              <a:gd name="csY23" fmla="*/ 339610 h 894653"/>
              <a:gd name="csX24" fmla="*/ 719553 w 1266742"/>
              <a:gd name="csY24" fmla="*/ 308059 h 894653"/>
              <a:gd name="csX25" fmla="*/ 741441 w 1266742"/>
              <a:gd name="csY25" fmla="*/ 259745 h 894653"/>
              <a:gd name="csX26" fmla="*/ 741441 w 1266742"/>
              <a:gd name="csY26" fmla="*/ 194252 h 894653"/>
              <a:gd name="csX27" fmla="*/ 764696 w 1266742"/>
              <a:gd name="csY27" fmla="*/ 194252 h 894653"/>
              <a:gd name="csX28" fmla="*/ 785216 w 1266742"/>
              <a:gd name="csY28" fmla="*/ 173732 h 894653"/>
              <a:gd name="csX29" fmla="*/ 764696 w 1266742"/>
              <a:gd name="csY29" fmla="*/ 153213 h 894653"/>
              <a:gd name="csX30" fmla="*/ 763328 w 1266742"/>
              <a:gd name="csY30" fmla="*/ 153213 h 894653"/>
              <a:gd name="csX31" fmla="*/ 763328 w 1266742"/>
              <a:gd name="csY31" fmla="*/ 151845 h 894653"/>
              <a:gd name="csX32" fmla="*/ 653891 w 1266742"/>
              <a:gd name="csY32" fmla="*/ 23524 h 894653"/>
              <a:gd name="csX33" fmla="*/ 653891 w 1266742"/>
              <a:gd name="csY33" fmla="*/ 20520 h 894653"/>
              <a:gd name="csX34" fmla="*/ 633371 w 1266742"/>
              <a:gd name="csY34" fmla="*/ 0 h 894653"/>
              <a:gd name="csX35" fmla="*/ 612851 w 1266742"/>
              <a:gd name="csY35" fmla="*/ 20520 h 894653"/>
              <a:gd name="csX36" fmla="*/ 612851 w 1266742"/>
              <a:gd name="csY36" fmla="*/ 23524 h 894653"/>
              <a:gd name="csX37" fmla="*/ 503414 w 1266742"/>
              <a:gd name="csY37" fmla="*/ 151845 h 894653"/>
              <a:gd name="csX38" fmla="*/ 503414 w 1266742"/>
              <a:gd name="csY38" fmla="*/ 153213 h 894653"/>
              <a:gd name="csX39" fmla="*/ 502046 w 1266742"/>
              <a:gd name="csY39" fmla="*/ 153213 h 894653"/>
              <a:gd name="csX40" fmla="*/ 481526 w 1266742"/>
              <a:gd name="csY40" fmla="*/ 173732 h 894653"/>
              <a:gd name="csX41" fmla="*/ 502046 w 1266742"/>
              <a:gd name="csY41" fmla="*/ 194252 h 894653"/>
              <a:gd name="csX42" fmla="*/ 525301 w 1266742"/>
              <a:gd name="csY42" fmla="*/ 194252 h 894653"/>
              <a:gd name="csX43" fmla="*/ 525301 w 1266742"/>
              <a:gd name="csY43" fmla="*/ 259742 h 894653"/>
              <a:gd name="csX44" fmla="*/ 547189 w 1266742"/>
              <a:gd name="csY44" fmla="*/ 308056 h 894653"/>
              <a:gd name="csX45" fmla="*/ 547189 w 1266742"/>
              <a:gd name="csY45" fmla="*/ 339607 h 894653"/>
              <a:gd name="csX46" fmla="*/ 478369 w 1266742"/>
              <a:gd name="csY46" fmla="*/ 359270 h 894653"/>
              <a:gd name="csX47" fmla="*/ 415863 w 1266742"/>
              <a:gd name="csY47" fmla="*/ 442139 h 894653"/>
              <a:gd name="csX48" fmla="*/ 415863 w 1266742"/>
              <a:gd name="csY48" fmla="*/ 459639 h 894653"/>
              <a:gd name="csX49" fmla="*/ 365995 w 1266742"/>
              <a:gd name="csY49" fmla="*/ 459639 h 894653"/>
              <a:gd name="csX50" fmla="*/ 305058 w 1266742"/>
              <a:gd name="csY50" fmla="*/ 415863 h 894653"/>
              <a:gd name="csX51" fmla="*/ 257937 w 1266742"/>
              <a:gd name="csY51" fmla="*/ 415863 h 894653"/>
              <a:gd name="csX52" fmla="*/ 151845 w 1266742"/>
              <a:gd name="csY52" fmla="*/ 328313 h 894653"/>
              <a:gd name="csX53" fmla="*/ 43775 w 1266742"/>
              <a:gd name="csY53" fmla="*/ 436378 h 894653"/>
              <a:gd name="csX54" fmla="*/ 43775 w 1266742"/>
              <a:gd name="csY54" fmla="*/ 436380 h 894653"/>
              <a:gd name="csX55" fmla="*/ 43775 w 1266742"/>
              <a:gd name="csY55" fmla="*/ 436380 h 894653"/>
              <a:gd name="csX56" fmla="*/ 43775 w 1266742"/>
              <a:gd name="csY56" fmla="*/ 436383 h 894653"/>
              <a:gd name="csX57" fmla="*/ 131325 w 1266742"/>
              <a:gd name="csY57" fmla="*/ 542475 h 894653"/>
              <a:gd name="csX58" fmla="*/ 131325 w 1266742"/>
              <a:gd name="csY58" fmla="*/ 636282 h 894653"/>
              <a:gd name="csX59" fmla="*/ 81731 w 1266742"/>
              <a:gd name="csY59" fmla="*/ 688462 h 894653"/>
              <a:gd name="csX60" fmla="*/ 68801 w 1266742"/>
              <a:gd name="csY60" fmla="*/ 766064 h 894653"/>
              <a:gd name="csX61" fmla="*/ 20520 w 1266742"/>
              <a:gd name="csY61" fmla="*/ 766064 h 894653"/>
              <a:gd name="csX62" fmla="*/ 0 w 1266742"/>
              <a:gd name="csY62" fmla="*/ 786584 h 894653"/>
              <a:gd name="csX63" fmla="*/ 0 w 1266742"/>
              <a:gd name="csY63" fmla="*/ 874134 h 894653"/>
              <a:gd name="csX64" fmla="*/ 20520 w 1266742"/>
              <a:gd name="csY64" fmla="*/ 894654 h 894653"/>
              <a:gd name="csX65" fmla="*/ 1246222 w 1266742"/>
              <a:gd name="csY65" fmla="*/ 894654 h 894653"/>
              <a:gd name="csX66" fmla="*/ 1266742 w 1266742"/>
              <a:gd name="csY66" fmla="*/ 874134 h 894653"/>
              <a:gd name="csX67" fmla="*/ 1266742 w 1266742"/>
              <a:gd name="csY67" fmla="*/ 786584 h 894653"/>
              <a:gd name="csX68" fmla="*/ 1246222 w 1266742"/>
              <a:gd name="csY68" fmla="*/ 766064 h 894653"/>
              <a:gd name="csX69" fmla="*/ 897390 w 1266742"/>
              <a:gd name="csY69" fmla="*/ 634739 h 894653"/>
              <a:gd name="csX70" fmla="*/ 763328 w 1266742"/>
              <a:gd name="csY70" fmla="*/ 634739 h 894653"/>
              <a:gd name="csX71" fmla="*/ 763328 w 1266742"/>
              <a:gd name="csY71" fmla="*/ 588228 h 894653"/>
              <a:gd name="csX72" fmla="*/ 897390 w 1266742"/>
              <a:gd name="csY72" fmla="*/ 588228 h 894653"/>
              <a:gd name="csX73" fmla="*/ 897390 w 1266742"/>
              <a:gd name="csY73" fmla="*/ 634739 h 894653"/>
              <a:gd name="csX74" fmla="*/ 544453 w 1266742"/>
              <a:gd name="csY74" fmla="*/ 634739 h 894653"/>
              <a:gd name="csX75" fmla="*/ 544453 w 1266742"/>
              <a:gd name="csY75" fmla="*/ 544453 h 894653"/>
              <a:gd name="csX76" fmla="*/ 677146 w 1266742"/>
              <a:gd name="csY76" fmla="*/ 544453 h 894653"/>
              <a:gd name="csX77" fmla="*/ 697666 w 1266742"/>
              <a:gd name="csY77" fmla="*/ 523933 h 894653"/>
              <a:gd name="csX78" fmla="*/ 677146 w 1266742"/>
              <a:gd name="csY78" fmla="*/ 503414 h 894653"/>
              <a:gd name="csX79" fmla="*/ 544453 w 1266742"/>
              <a:gd name="csY79" fmla="*/ 503414 h 894653"/>
              <a:gd name="csX80" fmla="*/ 544453 w 1266742"/>
              <a:gd name="csY80" fmla="*/ 480158 h 894653"/>
              <a:gd name="csX81" fmla="*/ 545821 w 1266742"/>
              <a:gd name="csY81" fmla="*/ 478790 h 894653"/>
              <a:gd name="csX82" fmla="*/ 720921 w 1266742"/>
              <a:gd name="csY82" fmla="*/ 478790 h 894653"/>
              <a:gd name="csX83" fmla="*/ 722289 w 1266742"/>
              <a:gd name="csY83" fmla="*/ 480158 h 894653"/>
              <a:gd name="csX84" fmla="*/ 722289 w 1266742"/>
              <a:gd name="csY84" fmla="*/ 634739 h 894653"/>
              <a:gd name="csX85" fmla="*/ 544453 w 1266742"/>
              <a:gd name="csY85" fmla="*/ 634739 h 894653"/>
              <a:gd name="csX86" fmla="*/ 456903 w 1266742"/>
              <a:gd name="csY86" fmla="*/ 634739 h 894653"/>
              <a:gd name="csX87" fmla="*/ 456903 w 1266742"/>
              <a:gd name="csY87" fmla="*/ 567708 h 894653"/>
              <a:gd name="csX88" fmla="*/ 456903 w 1266742"/>
              <a:gd name="csY88" fmla="*/ 544453 h 894653"/>
              <a:gd name="csX89" fmla="*/ 503414 w 1266742"/>
              <a:gd name="csY89" fmla="*/ 544453 h 894653"/>
              <a:gd name="csX90" fmla="*/ 503414 w 1266742"/>
              <a:gd name="csY90" fmla="*/ 634739 h 894653"/>
              <a:gd name="csX91" fmla="*/ 456903 w 1266742"/>
              <a:gd name="csY91" fmla="*/ 634739 h 894653"/>
              <a:gd name="csX92" fmla="*/ 369352 w 1266742"/>
              <a:gd name="csY92" fmla="*/ 634739 h 894653"/>
              <a:gd name="csX93" fmla="*/ 369352 w 1266742"/>
              <a:gd name="csY93" fmla="*/ 588228 h 894653"/>
              <a:gd name="csX94" fmla="*/ 415863 w 1266742"/>
              <a:gd name="csY94" fmla="*/ 588228 h 894653"/>
              <a:gd name="csX95" fmla="*/ 415863 w 1266742"/>
              <a:gd name="csY95" fmla="*/ 634739 h 894653"/>
              <a:gd name="csX96" fmla="*/ 369352 w 1266742"/>
              <a:gd name="csY96" fmla="*/ 634739 h 894653"/>
              <a:gd name="csX97" fmla="*/ 589082 w 1266742"/>
              <a:gd name="csY97" fmla="*/ 336669 h 894653"/>
              <a:gd name="csX98" fmla="*/ 624742 w 1266742"/>
              <a:gd name="csY98" fmla="*/ 347465 h 894653"/>
              <a:gd name="csX99" fmla="*/ 642014 w 1266742"/>
              <a:gd name="csY99" fmla="*/ 347465 h 894653"/>
              <a:gd name="csX100" fmla="*/ 677682 w 1266742"/>
              <a:gd name="csY100" fmla="*/ 336666 h 894653"/>
              <a:gd name="csX101" fmla="*/ 678514 w 1266742"/>
              <a:gd name="csY101" fmla="*/ 336111 h 894653"/>
              <a:gd name="csX102" fmla="*/ 678514 w 1266742"/>
              <a:gd name="csY102" fmla="*/ 355041 h 894653"/>
              <a:gd name="csX103" fmla="*/ 678514 w 1266742"/>
              <a:gd name="csY103" fmla="*/ 355760 h 894653"/>
              <a:gd name="csX104" fmla="*/ 678514 w 1266742"/>
              <a:gd name="csY104" fmla="*/ 361150 h 894653"/>
              <a:gd name="csX105" fmla="*/ 633371 w 1266742"/>
              <a:gd name="csY105" fmla="*/ 372086 h 894653"/>
              <a:gd name="csX106" fmla="*/ 588228 w 1266742"/>
              <a:gd name="csY106" fmla="*/ 361150 h 894653"/>
              <a:gd name="csX107" fmla="*/ 588228 w 1266742"/>
              <a:gd name="csY107" fmla="*/ 336097 h 894653"/>
              <a:gd name="csX108" fmla="*/ 589082 w 1266742"/>
              <a:gd name="csY108" fmla="*/ 336669 h 894653"/>
              <a:gd name="csX109" fmla="*/ 566340 w 1266742"/>
              <a:gd name="csY109" fmla="*/ 437751 h 894653"/>
              <a:gd name="csX110" fmla="*/ 566340 w 1266742"/>
              <a:gd name="csY110" fmla="*/ 396124 h 894653"/>
              <a:gd name="csX111" fmla="*/ 633371 w 1266742"/>
              <a:gd name="csY111" fmla="*/ 413128 h 894653"/>
              <a:gd name="csX112" fmla="*/ 700402 w 1266742"/>
              <a:gd name="csY112" fmla="*/ 396124 h 894653"/>
              <a:gd name="csX113" fmla="*/ 700402 w 1266742"/>
              <a:gd name="csY113" fmla="*/ 437751 h 894653"/>
              <a:gd name="csX114" fmla="*/ 566340 w 1266742"/>
              <a:gd name="csY114" fmla="*/ 437751 h 894653"/>
              <a:gd name="csX115" fmla="*/ 1006827 w 1266742"/>
              <a:gd name="csY115" fmla="*/ 547189 h 894653"/>
              <a:gd name="csX116" fmla="*/ 763328 w 1266742"/>
              <a:gd name="csY116" fmla="*/ 547189 h 894653"/>
              <a:gd name="csX117" fmla="*/ 763328 w 1266742"/>
              <a:gd name="csY117" fmla="*/ 500678 h 894653"/>
              <a:gd name="csX118" fmla="*/ 1006827 w 1266742"/>
              <a:gd name="csY118" fmla="*/ 500678 h 894653"/>
              <a:gd name="csX119" fmla="*/ 1006827 w 1266742"/>
              <a:gd name="csY119" fmla="*/ 547189 h 894653"/>
              <a:gd name="csX120" fmla="*/ 809839 w 1266742"/>
              <a:gd name="csY120" fmla="*/ 442139 h 894653"/>
              <a:gd name="csX121" fmla="*/ 809839 w 1266742"/>
              <a:gd name="csY121" fmla="*/ 459639 h 894653"/>
              <a:gd name="csX122" fmla="*/ 758007 w 1266742"/>
              <a:gd name="csY122" fmla="*/ 459639 h 894653"/>
              <a:gd name="csX123" fmla="*/ 741441 w 1266742"/>
              <a:gd name="csY123" fmla="*/ 443072 h 894653"/>
              <a:gd name="csX124" fmla="*/ 741441 w 1266742"/>
              <a:gd name="csY124" fmla="*/ 388545 h 894653"/>
              <a:gd name="csX125" fmla="*/ 777096 w 1266742"/>
              <a:gd name="csY125" fmla="*/ 398731 h 894653"/>
              <a:gd name="csX126" fmla="*/ 809839 w 1266742"/>
              <a:gd name="csY126" fmla="*/ 442139 h 894653"/>
              <a:gd name="csX127" fmla="*/ 722289 w 1266742"/>
              <a:gd name="csY127" fmla="*/ 151845 h 894653"/>
              <a:gd name="csX128" fmla="*/ 722289 w 1266742"/>
              <a:gd name="csY128" fmla="*/ 153213 h 894653"/>
              <a:gd name="csX129" fmla="*/ 653891 w 1266742"/>
              <a:gd name="csY129" fmla="*/ 153213 h 894653"/>
              <a:gd name="csX130" fmla="*/ 653891 w 1266742"/>
              <a:gd name="csY130" fmla="*/ 65343 h 894653"/>
              <a:gd name="csX131" fmla="*/ 722289 w 1266742"/>
              <a:gd name="csY131" fmla="*/ 151845 h 894653"/>
              <a:gd name="csX132" fmla="*/ 544453 w 1266742"/>
              <a:gd name="csY132" fmla="*/ 151845 h 894653"/>
              <a:gd name="csX133" fmla="*/ 612851 w 1266742"/>
              <a:gd name="csY133" fmla="*/ 65343 h 894653"/>
              <a:gd name="csX134" fmla="*/ 612851 w 1266742"/>
              <a:gd name="csY134" fmla="*/ 153213 h 894653"/>
              <a:gd name="csX135" fmla="*/ 544453 w 1266742"/>
              <a:gd name="csY135" fmla="*/ 153213 h 894653"/>
              <a:gd name="csX136" fmla="*/ 544453 w 1266742"/>
              <a:gd name="csY136" fmla="*/ 151845 h 894653"/>
              <a:gd name="csX137" fmla="*/ 700402 w 1266742"/>
              <a:gd name="csY137" fmla="*/ 194252 h 894653"/>
              <a:gd name="csX138" fmla="*/ 700402 w 1266742"/>
              <a:gd name="csY138" fmla="*/ 259745 h 894653"/>
              <a:gd name="csX139" fmla="*/ 690049 w 1266742"/>
              <a:gd name="csY139" fmla="*/ 279094 h 894653"/>
              <a:gd name="csX140" fmla="*/ 690046 w 1266742"/>
              <a:gd name="csY140" fmla="*/ 279094 h 894653"/>
              <a:gd name="csX141" fmla="*/ 654917 w 1266742"/>
              <a:gd name="csY141" fmla="*/ 302519 h 894653"/>
              <a:gd name="csX142" fmla="*/ 642011 w 1266742"/>
              <a:gd name="csY142" fmla="*/ 306428 h 894653"/>
              <a:gd name="csX143" fmla="*/ 624739 w 1266742"/>
              <a:gd name="csY143" fmla="*/ 306428 h 894653"/>
              <a:gd name="csX144" fmla="*/ 611842 w 1266742"/>
              <a:gd name="csY144" fmla="*/ 302524 h 894653"/>
              <a:gd name="csX145" fmla="*/ 576693 w 1266742"/>
              <a:gd name="csY145" fmla="*/ 279096 h 894653"/>
              <a:gd name="csX146" fmla="*/ 566338 w 1266742"/>
              <a:gd name="csY146" fmla="*/ 259745 h 894653"/>
              <a:gd name="csX147" fmla="*/ 566338 w 1266742"/>
              <a:gd name="csY147" fmla="*/ 194252 h 894653"/>
              <a:gd name="csX148" fmla="*/ 700402 w 1266742"/>
              <a:gd name="csY148" fmla="*/ 194252 h 894653"/>
              <a:gd name="csX149" fmla="*/ 456903 w 1266742"/>
              <a:gd name="csY149" fmla="*/ 442139 h 894653"/>
              <a:gd name="csX150" fmla="*/ 489644 w 1266742"/>
              <a:gd name="csY150" fmla="*/ 398731 h 894653"/>
              <a:gd name="csX151" fmla="*/ 525301 w 1266742"/>
              <a:gd name="csY151" fmla="*/ 388540 h 894653"/>
              <a:gd name="csX152" fmla="*/ 525301 w 1266742"/>
              <a:gd name="csY152" fmla="*/ 443072 h 894653"/>
              <a:gd name="csX153" fmla="*/ 503414 w 1266742"/>
              <a:gd name="csY153" fmla="*/ 480158 h 894653"/>
              <a:gd name="csX154" fmla="*/ 503414 w 1266742"/>
              <a:gd name="csY154" fmla="*/ 503414 h 894653"/>
              <a:gd name="csX155" fmla="*/ 456903 w 1266742"/>
              <a:gd name="csY155" fmla="*/ 503414 h 894653"/>
              <a:gd name="csX156" fmla="*/ 456903 w 1266742"/>
              <a:gd name="csY156" fmla="*/ 480158 h 894653"/>
              <a:gd name="csX157" fmla="*/ 456903 w 1266742"/>
              <a:gd name="csY157" fmla="*/ 442139 h 894653"/>
              <a:gd name="csX158" fmla="*/ 328313 w 1266742"/>
              <a:gd name="csY158" fmla="*/ 480158 h 894653"/>
              <a:gd name="csX159" fmla="*/ 348833 w 1266742"/>
              <a:gd name="csY159" fmla="*/ 500678 h 894653"/>
              <a:gd name="csX160" fmla="*/ 415863 w 1266742"/>
              <a:gd name="csY160" fmla="*/ 500678 h 894653"/>
              <a:gd name="csX161" fmla="*/ 415863 w 1266742"/>
              <a:gd name="csY161" fmla="*/ 547189 h 894653"/>
              <a:gd name="csX162" fmla="*/ 348833 w 1266742"/>
              <a:gd name="csY162" fmla="*/ 547189 h 894653"/>
              <a:gd name="csX163" fmla="*/ 328313 w 1266742"/>
              <a:gd name="csY163" fmla="*/ 567708 h 894653"/>
              <a:gd name="csX164" fmla="*/ 328313 w 1266742"/>
              <a:gd name="csY164" fmla="*/ 634739 h 894653"/>
              <a:gd name="csX165" fmla="*/ 172364 w 1266742"/>
              <a:gd name="csY165" fmla="*/ 634739 h 894653"/>
              <a:gd name="csX166" fmla="*/ 172364 w 1266742"/>
              <a:gd name="csY166" fmla="*/ 542475 h 894653"/>
              <a:gd name="csX167" fmla="*/ 257937 w 1266742"/>
              <a:gd name="csY167" fmla="*/ 456903 h 894653"/>
              <a:gd name="csX168" fmla="*/ 305058 w 1266742"/>
              <a:gd name="csY168" fmla="*/ 456903 h 894653"/>
              <a:gd name="csX169" fmla="*/ 328313 w 1266742"/>
              <a:gd name="csY169" fmla="*/ 480158 h 894653"/>
              <a:gd name="csX170" fmla="*/ 172364 w 1266742"/>
              <a:gd name="csY170" fmla="*/ 456903 h 894653"/>
              <a:gd name="csX171" fmla="*/ 215650 w 1266742"/>
              <a:gd name="csY171" fmla="*/ 456903 h 894653"/>
              <a:gd name="csX172" fmla="*/ 172364 w 1266742"/>
              <a:gd name="csY172" fmla="*/ 500188 h 894653"/>
              <a:gd name="csX173" fmla="*/ 172364 w 1266742"/>
              <a:gd name="csY173" fmla="*/ 456903 h 894653"/>
              <a:gd name="csX174" fmla="*/ 215650 w 1266742"/>
              <a:gd name="csY174" fmla="*/ 415863 h 894653"/>
              <a:gd name="csX175" fmla="*/ 172364 w 1266742"/>
              <a:gd name="csY175" fmla="*/ 415863 h 894653"/>
              <a:gd name="csX176" fmla="*/ 172364 w 1266742"/>
              <a:gd name="csY176" fmla="*/ 372578 h 894653"/>
              <a:gd name="csX177" fmla="*/ 215650 w 1266742"/>
              <a:gd name="csY177" fmla="*/ 415863 h 894653"/>
              <a:gd name="csX178" fmla="*/ 131325 w 1266742"/>
              <a:gd name="csY178" fmla="*/ 372578 h 894653"/>
              <a:gd name="csX179" fmla="*/ 131325 w 1266742"/>
              <a:gd name="csY179" fmla="*/ 415863 h 894653"/>
              <a:gd name="csX180" fmla="*/ 88040 w 1266742"/>
              <a:gd name="csY180" fmla="*/ 415863 h 894653"/>
              <a:gd name="csX181" fmla="*/ 131325 w 1266742"/>
              <a:gd name="csY181" fmla="*/ 372578 h 894653"/>
              <a:gd name="csX182" fmla="*/ 88037 w 1266742"/>
              <a:gd name="csY182" fmla="*/ 456900 h 894653"/>
              <a:gd name="csX183" fmla="*/ 131325 w 1266742"/>
              <a:gd name="csY183" fmla="*/ 456903 h 894653"/>
              <a:gd name="csX184" fmla="*/ 131325 w 1266742"/>
              <a:gd name="csY184" fmla="*/ 500191 h 894653"/>
              <a:gd name="csX185" fmla="*/ 88037 w 1266742"/>
              <a:gd name="csY185" fmla="*/ 456900 h 894653"/>
              <a:gd name="csX186" fmla="*/ 122212 w 1266742"/>
              <a:gd name="csY186" fmla="*/ 695212 h 894653"/>
              <a:gd name="csX187" fmla="*/ 145153 w 1266742"/>
              <a:gd name="csY187" fmla="*/ 675778 h 894653"/>
              <a:gd name="csX188" fmla="*/ 1121592 w 1266742"/>
              <a:gd name="csY188" fmla="*/ 675778 h 894653"/>
              <a:gd name="csX189" fmla="*/ 1144530 w 1266742"/>
              <a:gd name="csY189" fmla="*/ 695212 h 894653"/>
              <a:gd name="csX190" fmla="*/ 1156336 w 1266742"/>
              <a:gd name="csY190" fmla="*/ 766064 h 894653"/>
              <a:gd name="csX191" fmla="*/ 110406 w 1266742"/>
              <a:gd name="csY191" fmla="*/ 766064 h 894653"/>
              <a:gd name="csX192" fmla="*/ 122212 w 1266742"/>
              <a:gd name="csY192" fmla="*/ 695212 h 894653"/>
              <a:gd name="csX193" fmla="*/ 1225703 w 1266742"/>
              <a:gd name="csY193" fmla="*/ 853615 h 894653"/>
              <a:gd name="csX194" fmla="*/ 41039 w 1266742"/>
              <a:gd name="csY194" fmla="*/ 853615 h 894653"/>
              <a:gd name="csX195" fmla="*/ 41039 w 1266742"/>
              <a:gd name="csY195" fmla="*/ 807103 h 894653"/>
              <a:gd name="csX196" fmla="*/ 1225703 w 1266742"/>
              <a:gd name="csY196" fmla="*/ 807103 h 894653"/>
              <a:gd name="csX197" fmla="*/ 1225703 w 1266742"/>
              <a:gd name="csY197" fmla="*/ 853615 h 8946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</a:cxnLst>
            <a:rect l="l" t="t" r="r" b="b"/>
            <a:pathLst>
              <a:path w="1266742" h="894653">
                <a:moveTo>
                  <a:pt x="1246222" y="766064"/>
                </a:moveTo>
                <a:lnTo>
                  <a:pt x="1197941" y="766064"/>
                </a:lnTo>
                <a:lnTo>
                  <a:pt x="1185008" y="688462"/>
                </a:lnTo>
                <a:cubicBezTo>
                  <a:pt x="1179818" y="657332"/>
                  <a:pt x="1153148" y="634739"/>
                  <a:pt x="1121589" y="634739"/>
                </a:cubicBezTo>
                <a:lnTo>
                  <a:pt x="938429" y="634739"/>
                </a:lnTo>
                <a:lnTo>
                  <a:pt x="938429" y="588228"/>
                </a:lnTo>
                <a:lnTo>
                  <a:pt x="1027347" y="588228"/>
                </a:lnTo>
                <a:cubicBezTo>
                  <a:pt x="1038682" y="588228"/>
                  <a:pt x="1047867" y="579043"/>
                  <a:pt x="1047867" y="567708"/>
                </a:cubicBezTo>
                <a:lnTo>
                  <a:pt x="1047867" y="544453"/>
                </a:lnTo>
                <a:lnTo>
                  <a:pt x="1094378" y="544453"/>
                </a:lnTo>
                <a:lnTo>
                  <a:pt x="1094378" y="589596"/>
                </a:lnTo>
                <a:cubicBezTo>
                  <a:pt x="1094378" y="600931"/>
                  <a:pt x="1103562" y="610116"/>
                  <a:pt x="1114897" y="610116"/>
                </a:cubicBezTo>
                <a:cubicBezTo>
                  <a:pt x="1126232" y="610116"/>
                  <a:pt x="1135417" y="600931"/>
                  <a:pt x="1135417" y="589596"/>
                </a:cubicBezTo>
                <a:lnTo>
                  <a:pt x="1135417" y="458271"/>
                </a:lnTo>
                <a:cubicBezTo>
                  <a:pt x="1135417" y="446936"/>
                  <a:pt x="1126232" y="437751"/>
                  <a:pt x="1114897" y="437751"/>
                </a:cubicBezTo>
                <a:cubicBezTo>
                  <a:pt x="1103562" y="437751"/>
                  <a:pt x="1094378" y="446936"/>
                  <a:pt x="1094378" y="458271"/>
                </a:cubicBezTo>
                <a:lnTo>
                  <a:pt x="1094378" y="503414"/>
                </a:lnTo>
                <a:lnTo>
                  <a:pt x="1047867" y="503414"/>
                </a:lnTo>
                <a:lnTo>
                  <a:pt x="1047867" y="480158"/>
                </a:lnTo>
                <a:cubicBezTo>
                  <a:pt x="1047867" y="468823"/>
                  <a:pt x="1038682" y="459639"/>
                  <a:pt x="1027347" y="459639"/>
                </a:cubicBezTo>
                <a:lnTo>
                  <a:pt x="850879" y="459639"/>
                </a:lnTo>
                <a:lnTo>
                  <a:pt x="850879" y="442139"/>
                </a:lnTo>
                <a:cubicBezTo>
                  <a:pt x="850879" y="403866"/>
                  <a:pt x="825174" y="369790"/>
                  <a:pt x="788370" y="359270"/>
                </a:cubicBezTo>
                <a:lnTo>
                  <a:pt x="719553" y="339610"/>
                </a:lnTo>
                <a:lnTo>
                  <a:pt x="719553" y="308059"/>
                </a:lnTo>
                <a:cubicBezTo>
                  <a:pt x="733383" y="295942"/>
                  <a:pt x="741441" y="278429"/>
                  <a:pt x="741441" y="259745"/>
                </a:cubicBezTo>
                <a:lnTo>
                  <a:pt x="741441" y="194252"/>
                </a:lnTo>
                <a:lnTo>
                  <a:pt x="764696" y="194252"/>
                </a:lnTo>
                <a:cubicBezTo>
                  <a:pt x="776031" y="194252"/>
                  <a:pt x="785216" y="185067"/>
                  <a:pt x="785216" y="173732"/>
                </a:cubicBezTo>
                <a:cubicBezTo>
                  <a:pt x="785216" y="162397"/>
                  <a:pt x="776031" y="153213"/>
                  <a:pt x="764696" y="153213"/>
                </a:cubicBezTo>
                <a:lnTo>
                  <a:pt x="763328" y="153213"/>
                </a:lnTo>
                <a:lnTo>
                  <a:pt x="763328" y="151845"/>
                </a:lnTo>
                <a:cubicBezTo>
                  <a:pt x="763328" y="87170"/>
                  <a:pt x="715832" y="33392"/>
                  <a:pt x="653891" y="23524"/>
                </a:cubicBezTo>
                <a:lnTo>
                  <a:pt x="653891" y="20520"/>
                </a:lnTo>
                <a:cubicBezTo>
                  <a:pt x="653891" y="9185"/>
                  <a:pt x="644706" y="0"/>
                  <a:pt x="633371" y="0"/>
                </a:cubicBezTo>
                <a:cubicBezTo>
                  <a:pt x="622036" y="0"/>
                  <a:pt x="612851" y="9185"/>
                  <a:pt x="612851" y="20520"/>
                </a:cubicBezTo>
                <a:lnTo>
                  <a:pt x="612851" y="23524"/>
                </a:lnTo>
                <a:cubicBezTo>
                  <a:pt x="550910" y="33392"/>
                  <a:pt x="503414" y="87170"/>
                  <a:pt x="503414" y="151845"/>
                </a:cubicBezTo>
                <a:lnTo>
                  <a:pt x="503414" y="153213"/>
                </a:lnTo>
                <a:lnTo>
                  <a:pt x="502046" y="153213"/>
                </a:lnTo>
                <a:cubicBezTo>
                  <a:pt x="490711" y="153213"/>
                  <a:pt x="481526" y="162397"/>
                  <a:pt x="481526" y="173732"/>
                </a:cubicBezTo>
                <a:cubicBezTo>
                  <a:pt x="481526" y="185067"/>
                  <a:pt x="490711" y="194252"/>
                  <a:pt x="502046" y="194252"/>
                </a:cubicBezTo>
                <a:lnTo>
                  <a:pt x="525301" y="194252"/>
                </a:lnTo>
                <a:lnTo>
                  <a:pt x="525301" y="259742"/>
                </a:lnTo>
                <a:cubicBezTo>
                  <a:pt x="525301" y="278426"/>
                  <a:pt x="533361" y="295936"/>
                  <a:pt x="547189" y="308056"/>
                </a:cubicBezTo>
                <a:lnTo>
                  <a:pt x="547189" y="339607"/>
                </a:lnTo>
                <a:lnTo>
                  <a:pt x="478369" y="359270"/>
                </a:lnTo>
                <a:cubicBezTo>
                  <a:pt x="441568" y="369787"/>
                  <a:pt x="415863" y="403864"/>
                  <a:pt x="415863" y="442139"/>
                </a:cubicBezTo>
                <a:lnTo>
                  <a:pt x="415863" y="459639"/>
                </a:lnTo>
                <a:lnTo>
                  <a:pt x="365995" y="459639"/>
                </a:lnTo>
                <a:cubicBezTo>
                  <a:pt x="357410" y="434216"/>
                  <a:pt x="333336" y="415863"/>
                  <a:pt x="305058" y="415863"/>
                </a:cubicBezTo>
                <a:lnTo>
                  <a:pt x="257937" y="415863"/>
                </a:lnTo>
                <a:cubicBezTo>
                  <a:pt x="248320" y="366056"/>
                  <a:pt x="204419" y="328313"/>
                  <a:pt x="151845" y="328313"/>
                </a:cubicBezTo>
                <a:cubicBezTo>
                  <a:pt x="92256" y="328313"/>
                  <a:pt x="43778" y="376791"/>
                  <a:pt x="43775" y="436378"/>
                </a:cubicBezTo>
                <a:lnTo>
                  <a:pt x="43775" y="436380"/>
                </a:lnTo>
                <a:lnTo>
                  <a:pt x="43775" y="436380"/>
                </a:lnTo>
                <a:lnTo>
                  <a:pt x="43775" y="436383"/>
                </a:lnTo>
                <a:cubicBezTo>
                  <a:pt x="43775" y="488957"/>
                  <a:pt x="81517" y="532858"/>
                  <a:pt x="131325" y="542475"/>
                </a:cubicBezTo>
                <a:lnTo>
                  <a:pt x="131325" y="636282"/>
                </a:lnTo>
                <a:cubicBezTo>
                  <a:pt x="106078" y="641784"/>
                  <a:pt x="86141" y="662014"/>
                  <a:pt x="81731" y="688462"/>
                </a:cubicBezTo>
                <a:lnTo>
                  <a:pt x="68801" y="766064"/>
                </a:lnTo>
                <a:lnTo>
                  <a:pt x="20520" y="766064"/>
                </a:lnTo>
                <a:cubicBezTo>
                  <a:pt x="9185" y="766064"/>
                  <a:pt x="0" y="775249"/>
                  <a:pt x="0" y="786584"/>
                </a:cubicBezTo>
                <a:lnTo>
                  <a:pt x="0" y="874134"/>
                </a:lnTo>
                <a:cubicBezTo>
                  <a:pt x="0" y="885469"/>
                  <a:pt x="9185" y="894654"/>
                  <a:pt x="20520" y="894654"/>
                </a:cubicBezTo>
                <a:lnTo>
                  <a:pt x="1246222" y="894654"/>
                </a:lnTo>
                <a:cubicBezTo>
                  <a:pt x="1257558" y="894654"/>
                  <a:pt x="1266742" y="885469"/>
                  <a:pt x="1266742" y="874134"/>
                </a:cubicBezTo>
                <a:lnTo>
                  <a:pt x="1266742" y="786584"/>
                </a:lnTo>
                <a:cubicBezTo>
                  <a:pt x="1266742" y="775249"/>
                  <a:pt x="1257558" y="766064"/>
                  <a:pt x="1246222" y="766064"/>
                </a:cubicBezTo>
                <a:close/>
                <a:moveTo>
                  <a:pt x="897390" y="634739"/>
                </a:moveTo>
                <a:lnTo>
                  <a:pt x="763328" y="634739"/>
                </a:lnTo>
                <a:lnTo>
                  <a:pt x="763328" y="588228"/>
                </a:lnTo>
                <a:lnTo>
                  <a:pt x="897390" y="588228"/>
                </a:lnTo>
                <a:lnTo>
                  <a:pt x="897390" y="634739"/>
                </a:lnTo>
                <a:close/>
                <a:moveTo>
                  <a:pt x="544453" y="634739"/>
                </a:moveTo>
                <a:lnTo>
                  <a:pt x="544453" y="544453"/>
                </a:lnTo>
                <a:lnTo>
                  <a:pt x="677146" y="544453"/>
                </a:lnTo>
                <a:cubicBezTo>
                  <a:pt x="688481" y="544453"/>
                  <a:pt x="697666" y="535268"/>
                  <a:pt x="697666" y="523933"/>
                </a:cubicBezTo>
                <a:cubicBezTo>
                  <a:pt x="697666" y="512598"/>
                  <a:pt x="688481" y="503414"/>
                  <a:pt x="677146" y="503414"/>
                </a:cubicBezTo>
                <a:lnTo>
                  <a:pt x="544453" y="503414"/>
                </a:lnTo>
                <a:lnTo>
                  <a:pt x="544453" y="480158"/>
                </a:lnTo>
                <a:cubicBezTo>
                  <a:pt x="544453" y="479406"/>
                  <a:pt x="545068" y="478790"/>
                  <a:pt x="545821" y="478790"/>
                </a:cubicBezTo>
                <a:lnTo>
                  <a:pt x="720921" y="478790"/>
                </a:lnTo>
                <a:cubicBezTo>
                  <a:pt x="721674" y="478790"/>
                  <a:pt x="722289" y="479406"/>
                  <a:pt x="722289" y="480158"/>
                </a:cubicBezTo>
                <a:lnTo>
                  <a:pt x="722289" y="634739"/>
                </a:lnTo>
                <a:lnTo>
                  <a:pt x="544453" y="634739"/>
                </a:lnTo>
                <a:close/>
                <a:moveTo>
                  <a:pt x="456903" y="634739"/>
                </a:moveTo>
                <a:lnTo>
                  <a:pt x="456903" y="567708"/>
                </a:lnTo>
                <a:lnTo>
                  <a:pt x="456903" y="544453"/>
                </a:lnTo>
                <a:lnTo>
                  <a:pt x="503414" y="544453"/>
                </a:lnTo>
                <a:lnTo>
                  <a:pt x="503414" y="634739"/>
                </a:lnTo>
                <a:lnTo>
                  <a:pt x="456903" y="634739"/>
                </a:lnTo>
                <a:close/>
                <a:moveTo>
                  <a:pt x="369352" y="634739"/>
                </a:moveTo>
                <a:lnTo>
                  <a:pt x="369352" y="588228"/>
                </a:lnTo>
                <a:lnTo>
                  <a:pt x="415863" y="588228"/>
                </a:lnTo>
                <a:lnTo>
                  <a:pt x="415863" y="634739"/>
                </a:lnTo>
                <a:lnTo>
                  <a:pt x="369352" y="634739"/>
                </a:lnTo>
                <a:close/>
                <a:moveTo>
                  <a:pt x="589082" y="336669"/>
                </a:moveTo>
                <a:cubicBezTo>
                  <a:pt x="599675" y="343733"/>
                  <a:pt x="612009" y="347465"/>
                  <a:pt x="624742" y="347465"/>
                </a:cubicBezTo>
                <a:lnTo>
                  <a:pt x="642014" y="347465"/>
                </a:lnTo>
                <a:cubicBezTo>
                  <a:pt x="654744" y="347465"/>
                  <a:pt x="667078" y="343733"/>
                  <a:pt x="677682" y="336666"/>
                </a:cubicBezTo>
                <a:lnTo>
                  <a:pt x="678514" y="336111"/>
                </a:lnTo>
                <a:lnTo>
                  <a:pt x="678514" y="355041"/>
                </a:lnTo>
                <a:cubicBezTo>
                  <a:pt x="678514" y="355281"/>
                  <a:pt x="678506" y="355522"/>
                  <a:pt x="678514" y="355760"/>
                </a:cubicBezTo>
                <a:lnTo>
                  <a:pt x="678514" y="361150"/>
                </a:lnTo>
                <a:cubicBezTo>
                  <a:pt x="674615" y="364677"/>
                  <a:pt x="659466" y="372086"/>
                  <a:pt x="633371" y="372086"/>
                </a:cubicBezTo>
                <a:cubicBezTo>
                  <a:pt x="607276" y="372086"/>
                  <a:pt x="592127" y="364677"/>
                  <a:pt x="588228" y="361150"/>
                </a:cubicBezTo>
                <a:lnTo>
                  <a:pt x="588228" y="336097"/>
                </a:lnTo>
                <a:lnTo>
                  <a:pt x="589082" y="336669"/>
                </a:lnTo>
                <a:close/>
                <a:moveTo>
                  <a:pt x="566340" y="437751"/>
                </a:moveTo>
                <a:lnTo>
                  <a:pt x="566340" y="396124"/>
                </a:lnTo>
                <a:cubicBezTo>
                  <a:pt x="581629" y="406788"/>
                  <a:pt x="605122" y="413128"/>
                  <a:pt x="633371" y="413128"/>
                </a:cubicBezTo>
                <a:cubicBezTo>
                  <a:pt x="661620" y="413128"/>
                  <a:pt x="685113" y="406788"/>
                  <a:pt x="700402" y="396124"/>
                </a:cubicBezTo>
                <a:lnTo>
                  <a:pt x="700402" y="437751"/>
                </a:lnTo>
                <a:lnTo>
                  <a:pt x="566340" y="437751"/>
                </a:lnTo>
                <a:close/>
                <a:moveTo>
                  <a:pt x="1006827" y="547189"/>
                </a:moveTo>
                <a:lnTo>
                  <a:pt x="763328" y="547189"/>
                </a:lnTo>
                <a:lnTo>
                  <a:pt x="763328" y="500678"/>
                </a:lnTo>
                <a:lnTo>
                  <a:pt x="1006827" y="500678"/>
                </a:lnTo>
                <a:lnTo>
                  <a:pt x="1006827" y="547189"/>
                </a:lnTo>
                <a:close/>
                <a:moveTo>
                  <a:pt x="809839" y="442139"/>
                </a:moveTo>
                <a:lnTo>
                  <a:pt x="809839" y="459639"/>
                </a:lnTo>
                <a:lnTo>
                  <a:pt x="758007" y="459639"/>
                </a:lnTo>
                <a:cubicBezTo>
                  <a:pt x="754147" y="452687"/>
                  <a:pt x="748393" y="446933"/>
                  <a:pt x="741441" y="443072"/>
                </a:cubicBezTo>
                <a:lnTo>
                  <a:pt x="741441" y="388545"/>
                </a:lnTo>
                <a:lnTo>
                  <a:pt x="777096" y="398731"/>
                </a:lnTo>
                <a:cubicBezTo>
                  <a:pt x="796376" y="404238"/>
                  <a:pt x="809839" y="422088"/>
                  <a:pt x="809839" y="442139"/>
                </a:cubicBezTo>
                <a:close/>
                <a:moveTo>
                  <a:pt x="722289" y="151845"/>
                </a:moveTo>
                <a:lnTo>
                  <a:pt x="722289" y="153213"/>
                </a:lnTo>
                <a:lnTo>
                  <a:pt x="653891" y="153213"/>
                </a:lnTo>
                <a:lnTo>
                  <a:pt x="653891" y="65343"/>
                </a:lnTo>
                <a:cubicBezTo>
                  <a:pt x="693056" y="74634"/>
                  <a:pt x="722289" y="109878"/>
                  <a:pt x="722289" y="151845"/>
                </a:cubicBezTo>
                <a:close/>
                <a:moveTo>
                  <a:pt x="544453" y="151845"/>
                </a:moveTo>
                <a:cubicBezTo>
                  <a:pt x="544453" y="109878"/>
                  <a:pt x="573686" y="74634"/>
                  <a:pt x="612851" y="65343"/>
                </a:cubicBezTo>
                <a:lnTo>
                  <a:pt x="612851" y="153213"/>
                </a:lnTo>
                <a:lnTo>
                  <a:pt x="544453" y="153213"/>
                </a:lnTo>
                <a:lnTo>
                  <a:pt x="544453" y="151845"/>
                </a:lnTo>
                <a:close/>
                <a:moveTo>
                  <a:pt x="700402" y="194252"/>
                </a:moveTo>
                <a:lnTo>
                  <a:pt x="700402" y="259745"/>
                </a:lnTo>
                <a:cubicBezTo>
                  <a:pt x="700402" y="267540"/>
                  <a:pt x="696530" y="274771"/>
                  <a:pt x="690049" y="279094"/>
                </a:cubicBezTo>
                <a:lnTo>
                  <a:pt x="690046" y="279094"/>
                </a:lnTo>
                <a:lnTo>
                  <a:pt x="654917" y="302519"/>
                </a:lnTo>
                <a:cubicBezTo>
                  <a:pt x="651081" y="305077"/>
                  <a:pt x="646618" y="306428"/>
                  <a:pt x="642011" y="306428"/>
                </a:cubicBezTo>
                <a:lnTo>
                  <a:pt x="624739" y="306428"/>
                </a:lnTo>
                <a:cubicBezTo>
                  <a:pt x="620132" y="306428"/>
                  <a:pt x="615675" y="305080"/>
                  <a:pt x="611842" y="302524"/>
                </a:cubicBezTo>
                <a:lnTo>
                  <a:pt x="576693" y="279096"/>
                </a:lnTo>
                <a:cubicBezTo>
                  <a:pt x="570209" y="274774"/>
                  <a:pt x="566338" y="267537"/>
                  <a:pt x="566338" y="259745"/>
                </a:cubicBezTo>
                <a:lnTo>
                  <a:pt x="566338" y="194252"/>
                </a:lnTo>
                <a:lnTo>
                  <a:pt x="700402" y="194252"/>
                </a:lnTo>
                <a:close/>
                <a:moveTo>
                  <a:pt x="456903" y="442139"/>
                </a:moveTo>
                <a:cubicBezTo>
                  <a:pt x="456903" y="422090"/>
                  <a:pt x="470366" y="404238"/>
                  <a:pt x="489644" y="398731"/>
                </a:cubicBezTo>
                <a:lnTo>
                  <a:pt x="525301" y="388540"/>
                </a:lnTo>
                <a:lnTo>
                  <a:pt x="525301" y="443072"/>
                </a:lnTo>
                <a:cubicBezTo>
                  <a:pt x="512264" y="450314"/>
                  <a:pt x="503414" y="464216"/>
                  <a:pt x="503414" y="480158"/>
                </a:cubicBezTo>
                <a:lnTo>
                  <a:pt x="503414" y="503414"/>
                </a:lnTo>
                <a:lnTo>
                  <a:pt x="456903" y="503414"/>
                </a:lnTo>
                <a:lnTo>
                  <a:pt x="456903" y="480158"/>
                </a:lnTo>
                <a:lnTo>
                  <a:pt x="456903" y="442139"/>
                </a:lnTo>
                <a:close/>
                <a:moveTo>
                  <a:pt x="328313" y="480158"/>
                </a:moveTo>
                <a:cubicBezTo>
                  <a:pt x="328313" y="491493"/>
                  <a:pt x="337498" y="500678"/>
                  <a:pt x="348833" y="500678"/>
                </a:cubicBezTo>
                <a:lnTo>
                  <a:pt x="415863" y="500678"/>
                </a:lnTo>
                <a:lnTo>
                  <a:pt x="415863" y="547189"/>
                </a:lnTo>
                <a:lnTo>
                  <a:pt x="348833" y="547189"/>
                </a:lnTo>
                <a:cubicBezTo>
                  <a:pt x="337498" y="547189"/>
                  <a:pt x="328313" y="556373"/>
                  <a:pt x="328313" y="567708"/>
                </a:cubicBezTo>
                <a:lnTo>
                  <a:pt x="328313" y="634739"/>
                </a:lnTo>
                <a:lnTo>
                  <a:pt x="172364" y="634739"/>
                </a:lnTo>
                <a:lnTo>
                  <a:pt x="172364" y="542475"/>
                </a:lnTo>
                <a:cubicBezTo>
                  <a:pt x="215524" y="534141"/>
                  <a:pt x="249603" y="500062"/>
                  <a:pt x="257937" y="456903"/>
                </a:cubicBezTo>
                <a:lnTo>
                  <a:pt x="305058" y="456903"/>
                </a:lnTo>
                <a:cubicBezTo>
                  <a:pt x="317881" y="456903"/>
                  <a:pt x="328313" y="467335"/>
                  <a:pt x="328313" y="480158"/>
                </a:cubicBezTo>
                <a:close/>
                <a:moveTo>
                  <a:pt x="172364" y="456903"/>
                </a:moveTo>
                <a:lnTo>
                  <a:pt x="215650" y="456903"/>
                </a:lnTo>
                <a:cubicBezTo>
                  <a:pt x="209048" y="477384"/>
                  <a:pt x="192846" y="493586"/>
                  <a:pt x="172364" y="500188"/>
                </a:cubicBezTo>
                <a:lnTo>
                  <a:pt x="172364" y="456903"/>
                </a:lnTo>
                <a:close/>
                <a:moveTo>
                  <a:pt x="215650" y="415863"/>
                </a:moveTo>
                <a:lnTo>
                  <a:pt x="172364" y="415863"/>
                </a:lnTo>
                <a:lnTo>
                  <a:pt x="172364" y="372578"/>
                </a:lnTo>
                <a:cubicBezTo>
                  <a:pt x="192846" y="379180"/>
                  <a:pt x="209048" y="395382"/>
                  <a:pt x="215650" y="415863"/>
                </a:cubicBezTo>
                <a:close/>
                <a:moveTo>
                  <a:pt x="131325" y="372578"/>
                </a:moveTo>
                <a:lnTo>
                  <a:pt x="131325" y="415863"/>
                </a:lnTo>
                <a:lnTo>
                  <a:pt x="88040" y="415863"/>
                </a:lnTo>
                <a:cubicBezTo>
                  <a:pt x="94642" y="395379"/>
                  <a:pt x="110844" y="379180"/>
                  <a:pt x="131325" y="372578"/>
                </a:cubicBezTo>
                <a:close/>
                <a:moveTo>
                  <a:pt x="88037" y="456900"/>
                </a:moveTo>
                <a:lnTo>
                  <a:pt x="131325" y="456903"/>
                </a:lnTo>
                <a:lnTo>
                  <a:pt x="131325" y="500191"/>
                </a:lnTo>
                <a:cubicBezTo>
                  <a:pt x="110841" y="493586"/>
                  <a:pt x="94639" y="477384"/>
                  <a:pt x="88037" y="456900"/>
                </a:cubicBezTo>
                <a:close/>
                <a:moveTo>
                  <a:pt x="122212" y="695212"/>
                </a:moveTo>
                <a:cubicBezTo>
                  <a:pt x="124091" y="683953"/>
                  <a:pt x="133738" y="675778"/>
                  <a:pt x="145153" y="675778"/>
                </a:cubicBezTo>
                <a:lnTo>
                  <a:pt x="1121592" y="675778"/>
                </a:lnTo>
                <a:cubicBezTo>
                  <a:pt x="1133006" y="675778"/>
                  <a:pt x="1142653" y="683950"/>
                  <a:pt x="1144530" y="695212"/>
                </a:cubicBezTo>
                <a:lnTo>
                  <a:pt x="1156336" y="766064"/>
                </a:lnTo>
                <a:lnTo>
                  <a:pt x="110406" y="766064"/>
                </a:lnTo>
                <a:lnTo>
                  <a:pt x="122212" y="695212"/>
                </a:lnTo>
                <a:close/>
                <a:moveTo>
                  <a:pt x="1225703" y="853615"/>
                </a:moveTo>
                <a:lnTo>
                  <a:pt x="41039" y="853615"/>
                </a:lnTo>
                <a:lnTo>
                  <a:pt x="41039" y="807103"/>
                </a:lnTo>
                <a:lnTo>
                  <a:pt x="1225703" y="807103"/>
                </a:lnTo>
                <a:lnTo>
                  <a:pt x="1225703" y="853615"/>
                </a:lnTo>
                <a:close/>
              </a:path>
            </a:pathLst>
          </a:custGeom>
          <a:solidFill>
            <a:srgbClr val="A6A6A6"/>
          </a:solidFill>
          <a:ln w="12700" cap="flat">
            <a:noFill/>
            <a:prstDash val="solid"/>
            <a:miter/>
          </a:ln>
        </p:spPr>
        <p:txBody>
          <a:bodyPr/>
          <a:lstStyle/>
          <a:p>
            <a:endParaRPr lang="en-KE" dirty="0"/>
          </a:p>
        </p:txBody>
      </p:sp>
      <p:sp>
        <p:nvSpPr>
          <p:cNvPr id="31" name="Strategic Inactive">
            <a:extLst>
              <a:ext uri="{FF2B5EF4-FFF2-40B4-BE49-F238E27FC236}">
                <a16:creationId xmlns:a16="http://schemas.microsoft.com/office/drawing/2014/main" id="{8D7A0FD9-F4ED-0363-C6F6-51D5F30AE5DF}"/>
              </a:ext>
            </a:extLst>
          </p:cNvPr>
          <p:cNvSpPr/>
          <p:nvPr/>
        </p:nvSpPr>
        <p:spPr>
          <a:xfrm>
            <a:off x="1593757" y="4603024"/>
            <a:ext cx="201600" cy="201600"/>
          </a:xfrm>
          <a:custGeom>
            <a:avLst/>
            <a:gdLst>
              <a:gd name="csX0" fmla="*/ 632496 w 1212724"/>
              <a:gd name="csY0" fmla="*/ 863197 h 1212724"/>
              <a:gd name="csX1" fmla="*/ 646786 w 1212724"/>
              <a:gd name="csY1" fmla="*/ 869119 h 1212724"/>
              <a:gd name="csX2" fmla="*/ 661076 w 1212724"/>
              <a:gd name="csY2" fmla="*/ 863197 h 1212724"/>
              <a:gd name="csX3" fmla="*/ 707422 w 1212724"/>
              <a:gd name="csY3" fmla="*/ 816851 h 1212724"/>
              <a:gd name="csX4" fmla="*/ 753769 w 1212724"/>
              <a:gd name="csY4" fmla="*/ 863197 h 1212724"/>
              <a:gd name="csX5" fmla="*/ 768059 w 1212724"/>
              <a:gd name="csY5" fmla="*/ 869119 h 1212724"/>
              <a:gd name="csX6" fmla="*/ 782349 w 1212724"/>
              <a:gd name="csY6" fmla="*/ 863197 h 1212724"/>
              <a:gd name="csX7" fmla="*/ 782349 w 1212724"/>
              <a:gd name="csY7" fmla="*/ 834617 h 1212724"/>
              <a:gd name="csX8" fmla="*/ 736002 w 1212724"/>
              <a:gd name="csY8" fmla="*/ 788271 h 1212724"/>
              <a:gd name="csX9" fmla="*/ 782349 w 1212724"/>
              <a:gd name="csY9" fmla="*/ 741924 h 1212724"/>
              <a:gd name="csX10" fmla="*/ 782349 w 1212724"/>
              <a:gd name="csY10" fmla="*/ 713344 h 1212724"/>
              <a:gd name="csX11" fmla="*/ 753769 w 1212724"/>
              <a:gd name="csY11" fmla="*/ 713344 h 1212724"/>
              <a:gd name="csX12" fmla="*/ 707422 w 1212724"/>
              <a:gd name="csY12" fmla="*/ 759691 h 1212724"/>
              <a:gd name="csX13" fmla="*/ 661076 w 1212724"/>
              <a:gd name="csY13" fmla="*/ 713344 h 1212724"/>
              <a:gd name="csX14" fmla="*/ 632496 w 1212724"/>
              <a:gd name="csY14" fmla="*/ 713344 h 1212724"/>
              <a:gd name="csX15" fmla="*/ 632496 w 1212724"/>
              <a:gd name="csY15" fmla="*/ 741924 h 1212724"/>
              <a:gd name="csX16" fmla="*/ 678842 w 1212724"/>
              <a:gd name="csY16" fmla="*/ 788271 h 1212724"/>
              <a:gd name="csX17" fmla="*/ 632496 w 1212724"/>
              <a:gd name="csY17" fmla="*/ 834617 h 1212724"/>
              <a:gd name="csX18" fmla="*/ 632496 w 1212724"/>
              <a:gd name="csY18" fmla="*/ 863197 h 1212724"/>
              <a:gd name="csX19" fmla="*/ 1085530 w 1212724"/>
              <a:gd name="csY19" fmla="*/ 854829 h 1212724"/>
              <a:gd name="csX20" fmla="*/ 1056950 w 1212724"/>
              <a:gd name="csY20" fmla="*/ 854829 h 1212724"/>
              <a:gd name="csX21" fmla="*/ 1010603 w 1212724"/>
              <a:gd name="csY21" fmla="*/ 901175 h 1212724"/>
              <a:gd name="csX22" fmla="*/ 964257 w 1212724"/>
              <a:gd name="csY22" fmla="*/ 854829 h 1212724"/>
              <a:gd name="csX23" fmla="*/ 935677 w 1212724"/>
              <a:gd name="csY23" fmla="*/ 854829 h 1212724"/>
              <a:gd name="csX24" fmla="*/ 935677 w 1212724"/>
              <a:gd name="csY24" fmla="*/ 883409 h 1212724"/>
              <a:gd name="csX25" fmla="*/ 982023 w 1212724"/>
              <a:gd name="csY25" fmla="*/ 929755 h 1212724"/>
              <a:gd name="csX26" fmla="*/ 935677 w 1212724"/>
              <a:gd name="csY26" fmla="*/ 976101 h 1212724"/>
              <a:gd name="csX27" fmla="*/ 935677 w 1212724"/>
              <a:gd name="csY27" fmla="*/ 1004681 h 1212724"/>
              <a:gd name="csX28" fmla="*/ 949967 w 1212724"/>
              <a:gd name="csY28" fmla="*/ 1010603 h 1212724"/>
              <a:gd name="csX29" fmla="*/ 964257 w 1212724"/>
              <a:gd name="csY29" fmla="*/ 1004681 h 1212724"/>
              <a:gd name="csX30" fmla="*/ 1010603 w 1212724"/>
              <a:gd name="csY30" fmla="*/ 958335 h 1212724"/>
              <a:gd name="csX31" fmla="*/ 1056950 w 1212724"/>
              <a:gd name="csY31" fmla="*/ 1004681 h 1212724"/>
              <a:gd name="csX32" fmla="*/ 1071240 w 1212724"/>
              <a:gd name="csY32" fmla="*/ 1010603 h 1212724"/>
              <a:gd name="csX33" fmla="*/ 1085530 w 1212724"/>
              <a:gd name="csY33" fmla="*/ 1004681 h 1212724"/>
              <a:gd name="csX34" fmla="*/ 1085530 w 1212724"/>
              <a:gd name="csY34" fmla="*/ 976101 h 1212724"/>
              <a:gd name="csX35" fmla="*/ 1039183 w 1212724"/>
              <a:gd name="csY35" fmla="*/ 929755 h 1212724"/>
              <a:gd name="csX36" fmla="*/ 1085530 w 1212724"/>
              <a:gd name="csY36" fmla="*/ 883409 h 1212724"/>
              <a:gd name="csX37" fmla="*/ 1085530 w 1212724"/>
              <a:gd name="csY37" fmla="*/ 854829 h 1212724"/>
              <a:gd name="csX38" fmla="*/ 208043 w 1212724"/>
              <a:gd name="csY38" fmla="*/ 438743 h 1212724"/>
              <a:gd name="csX39" fmla="*/ 222333 w 1212724"/>
              <a:gd name="csY39" fmla="*/ 444665 h 1212724"/>
              <a:gd name="csX40" fmla="*/ 236623 w 1212724"/>
              <a:gd name="csY40" fmla="*/ 438743 h 1212724"/>
              <a:gd name="csX41" fmla="*/ 282969 w 1212724"/>
              <a:gd name="csY41" fmla="*/ 392397 h 1212724"/>
              <a:gd name="csX42" fmla="*/ 329315 w 1212724"/>
              <a:gd name="csY42" fmla="*/ 438743 h 1212724"/>
              <a:gd name="csX43" fmla="*/ 343605 w 1212724"/>
              <a:gd name="csY43" fmla="*/ 444665 h 1212724"/>
              <a:gd name="csX44" fmla="*/ 357895 w 1212724"/>
              <a:gd name="csY44" fmla="*/ 438743 h 1212724"/>
              <a:gd name="csX45" fmla="*/ 357895 w 1212724"/>
              <a:gd name="csY45" fmla="*/ 410163 h 1212724"/>
              <a:gd name="csX46" fmla="*/ 311549 w 1212724"/>
              <a:gd name="csY46" fmla="*/ 363817 h 1212724"/>
              <a:gd name="csX47" fmla="*/ 357895 w 1212724"/>
              <a:gd name="csY47" fmla="*/ 317471 h 1212724"/>
              <a:gd name="csX48" fmla="*/ 357895 w 1212724"/>
              <a:gd name="csY48" fmla="*/ 288891 h 1212724"/>
              <a:gd name="csX49" fmla="*/ 329315 w 1212724"/>
              <a:gd name="csY49" fmla="*/ 288891 h 1212724"/>
              <a:gd name="csX50" fmla="*/ 282969 w 1212724"/>
              <a:gd name="csY50" fmla="*/ 335237 h 1212724"/>
              <a:gd name="csX51" fmla="*/ 236623 w 1212724"/>
              <a:gd name="csY51" fmla="*/ 288891 h 1212724"/>
              <a:gd name="csX52" fmla="*/ 208043 w 1212724"/>
              <a:gd name="csY52" fmla="*/ 288891 h 1212724"/>
              <a:gd name="csX53" fmla="*/ 208043 w 1212724"/>
              <a:gd name="csY53" fmla="*/ 317471 h 1212724"/>
              <a:gd name="csX54" fmla="*/ 254389 w 1212724"/>
              <a:gd name="csY54" fmla="*/ 363817 h 1212724"/>
              <a:gd name="csX55" fmla="*/ 208043 w 1212724"/>
              <a:gd name="csY55" fmla="*/ 410163 h 1212724"/>
              <a:gd name="csX56" fmla="*/ 208043 w 1212724"/>
              <a:gd name="csY56" fmla="*/ 438743 h 1212724"/>
              <a:gd name="csX57" fmla="*/ 479167 w 1212724"/>
              <a:gd name="csY57" fmla="*/ 935677 h 1212724"/>
              <a:gd name="csX58" fmla="*/ 450588 w 1212724"/>
              <a:gd name="csY58" fmla="*/ 935677 h 1212724"/>
              <a:gd name="csX59" fmla="*/ 404241 w 1212724"/>
              <a:gd name="csY59" fmla="*/ 982023 h 1212724"/>
              <a:gd name="csX60" fmla="*/ 357895 w 1212724"/>
              <a:gd name="csY60" fmla="*/ 935677 h 1212724"/>
              <a:gd name="csX61" fmla="*/ 329315 w 1212724"/>
              <a:gd name="csY61" fmla="*/ 935677 h 1212724"/>
              <a:gd name="csX62" fmla="*/ 329315 w 1212724"/>
              <a:gd name="csY62" fmla="*/ 964257 h 1212724"/>
              <a:gd name="csX63" fmla="*/ 375661 w 1212724"/>
              <a:gd name="csY63" fmla="*/ 1010603 h 1212724"/>
              <a:gd name="csX64" fmla="*/ 329315 w 1212724"/>
              <a:gd name="csY64" fmla="*/ 1056950 h 1212724"/>
              <a:gd name="csX65" fmla="*/ 329315 w 1212724"/>
              <a:gd name="csY65" fmla="*/ 1085530 h 1212724"/>
              <a:gd name="csX66" fmla="*/ 343605 w 1212724"/>
              <a:gd name="csY66" fmla="*/ 1091452 h 1212724"/>
              <a:gd name="csX67" fmla="*/ 357895 w 1212724"/>
              <a:gd name="csY67" fmla="*/ 1085530 h 1212724"/>
              <a:gd name="csX68" fmla="*/ 404241 w 1212724"/>
              <a:gd name="csY68" fmla="*/ 1039183 h 1212724"/>
              <a:gd name="csX69" fmla="*/ 450588 w 1212724"/>
              <a:gd name="csY69" fmla="*/ 1085530 h 1212724"/>
              <a:gd name="csX70" fmla="*/ 464878 w 1212724"/>
              <a:gd name="csY70" fmla="*/ 1091452 h 1212724"/>
              <a:gd name="csX71" fmla="*/ 479167 w 1212724"/>
              <a:gd name="csY71" fmla="*/ 1085530 h 1212724"/>
              <a:gd name="csX72" fmla="*/ 479167 w 1212724"/>
              <a:gd name="csY72" fmla="*/ 1056950 h 1212724"/>
              <a:gd name="csX73" fmla="*/ 432821 w 1212724"/>
              <a:gd name="csY73" fmla="*/ 1010603 h 1212724"/>
              <a:gd name="csX74" fmla="*/ 479167 w 1212724"/>
              <a:gd name="csY74" fmla="*/ 964257 h 1212724"/>
              <a:gd name="csX75" fmla="*/ 479167 w 1212724"/>
              <a:gd name="csY75" fmla="*/ 935677 h 1212724"/>
              <a:gd name="csX76" fmla="*/ 869119 w 1212724"/>
              <a:gd name="csY76" fmla="*/ 282969 h 1212724"/>
              <a:gd name="csX77" fmla="*/ 929755 w 1212724"/>
              <a:gd name="csY77" fmla="*/ 222333 h 1212724"/>
              <a:gd name="csX78" fmla="*/ 869119 w 1212724"/>
              <a:gd name="csY78" fmla="*/ 161697 h 1212724"/>
              <a:gd name="csX79" fmla="*/ 808483 w 1212724"/>
              <a:gd name="csY79" fmla="*/ 222333 h 1212724"/>
              <a:gd name="csX80" fmla="*/ 869119 w 1212724"/>
              <a:gd name="csY80" fmla="*/ 282969 h 1212724"/>
              <a:gd name="csX81" fmla="*/ 869119 w 1212724"/>
              <a:gd name="csY81" fmla="*/ 323393 h 1212724"/>
              <a:gd name="csX82" fmla="*/ 768059 w 1212724"/>
              <a:gd name="csY82" fmla="*/ 222333 h 1212724"/>
              <a:gd name="csX83" fmla="*/ 869119 w 1212724"/>
              <a:gd name="csY83" fmla="*/ 121272 h 1212724"/>
              <a:gd name="csX84" fmla="*/ 970179 w 1212724"/>
              <a:gd name="csY84" fmla="*/ 222333 h 1212724"/>
              <a:gd name="csX85" fmla="*/ 869119 w 1212724"/>
              <a:gd name="csY85" fmla="*/ 323393 h 1212724"/>
              <a:gd name="csX86" fmla="*/ 1212724 w 1212724"/>
              <a:gd name="csY86" fmla="*/ 80848 h 1212724"/>
              <a:gd name="csX87" fmla="*/ 1212724 w 1212724"/>
              <a:gd name="csY87" fmla="*/ 1131876 h 1212724"/>
              <a:gd name="csX88" fmla="*/ 1131876 w 1212724"/>
              <a:gd name="csY88" fmla="*/ 1212724 h 1212724"/>
              <a:gd name="csX89" fmla="*/ 222333 w 1212724"/>
              <a:gd name="csY89" fmla="*/ 1212724 h 1212724"/>
              <a:gd name="csX90" fmla="*/ 202121 w 1212724"/>
              <a:gd name="csY90" fmla="*/ 1192512 h 1212724"/>
              <a:gd name="csX91" fmla="*/ 202121 w 1212724"/>
              <a:gd name="csY91" fmla="*/ 707422 h 1212724"/>
              <a:gd name="csX92" fmla="*/ 384029 w 1212724"/>
              <a:gd name="csY92" fmla="*/ 525514 h 1212724"/>
              <a:gd name="csX93" fmla="*/ 565938 w 1212724"/>
              <a:gd name="csY93" fmla="*/ 707422 h 1212724"/>
              <a:gd name="csX94" fmla="*/ 565938 w 1212724"/>
              <a:gd name="csY94" fmla="*/ 828695 h 1212724"/>
              <a:gd name="csX95" fmla="*/ 707422 w 1212724"/>
              <a:gd name="csY95" fmla="*/ 970179 h 1212724"/>
              <a:gd name="csX96" fmla="*/ 848907 w 1212724"/>
              <a:gd name="csY96" fmla="*/ 828695 h 1212724"/>
              <a:gd name="csX97" fmla="*/ 848907 w 1212724"/>
              <a:gd name="csY97" fmla="*/ 432821 h 1212724"/>
              <a:gd name="csX98" fmla="*/ 762136 w 1212724"/>
              <a:gd name="csY98" fmla="*/ 519592 h 1212724"/>
              <a:gd name="csX99" fmla="*/ 733557 w 1212724"/>
              <a:gd name="csY99" fmla="*/ 519592 h 1212724"/>
              <a:gd name="csX100" fmla="*/ 733557 w 1212724"/>
              <a:gd name="csY100" fmla="*/ 491012 h 1212724"/>
              <a:gd name="csX101" fmla="*/ 854829 w 1212724"/>
              <a:gd name="csY101" fmla="*/ 369760 h 1212724"/>
              <a:gd name="csX102" fmla="*/ 861398 w 1212724"/>
              <a:gd name="csY102" fmla="*/ 365374 h 1212724"/>
              <a:gd name="csX103" fmla="*/ 876840 w 1212724"/>
              <a:gd name="csY103" fmla="*/ 365374 h 1212724"/>
              <a:gd name="csX104" fmla="*/ 883429 w 1212724"/>
              <a:gd name="csY104" fmla="*/ 369760 h 1212724"/>
              <a:gd name="csX105" fmla="*/ 1004681 w 1212724"/>
              <a:gd name="csY105" fmla="*/ 491012 h 1212724"/>
              <a:gd name="csX106" fmla="*/ 1004681 w 1212724"/>
              <a:gd name="csY106" fmla="*/ 519592 h 1212724"/>
              <a:gd name="csX107" fmla="*/ 990391 w 1212724"/>
              <a:gd name="csY107" fmla="*/ 525514 h 1212724"/>
              <a:gd name="csX108" fmla="*/ 976101 w 1212724"/>
              <a:gd name="csY108" fmla="*/ 519592 h 1212724"/>
              <a:gd name="csX109" fmla="*/ 889331 w 1212724"/>
              <a:gd name="csY109" fmla="*/ 432821 h 1212724"/>
              <a:gd name="csX110" fmla="*/ 889331 w 1212724"/>
              <a:gd name="csY110" fmla="*/ 828695 h 1212724"/>
              <a:gd name="csX111" fmla="*/ 707422 w 1212724"/>
              <a:gd name="csY111" fmla="*/ 1010603 h 1212724"/>
              <a:gd name="csX112" fmla="*/ 525514 w 1212724"/>
              <a:gd name="csY112" fmla="*/ 828695 h 1212724"/>
              <a:gd name="csX113" fmla="*/ 525514 w 1212724"/>
              <a:gd name="csY113" fmla="*/ 707422 h 1212724"/>
              <a:gd name="csX114" fmla="*/ 384029 w 1212724"/>
              <a:gd name="csY114" fmla="*/ 565938 h 1212724"/>
              <a:gd name="csX115" fmla="*/ 242545 w 1212724"/>
              <a:gd name="csY115" fmla="*/ 707422 h 1212724"/>
              <a:gd name="csX116" fmla="*/ 242545 w 1212724"/>
              <a:gd name="csY116" fmla="*/ 1172300 h 1212724"/>
              <a:gd name="csX117" fmla="*/ 1131876 w 1212724"/>
              <a:gd name="csY117" fmla="*/ 1172300 h 1212724"/>
              <a:gd name="csX118" fmla="*/ 1172300 w 1212724"/>
              <a:gd name="csY118" fmla="*/ 1131876 h 1212724"/>
              <a:gd name="csX119" fmla="*/ 1172300 w 1212724"/>
              <a:gd name="csY119" fmla="*/ 80848 h 1212724"/>
              <a:gd name="csX120" fmla="*/ 1131876 w 1212724"/>
              <a:gd name="csY120" fmla="*/ 40424 h 1212724"/>
              <a:gd name="csX121" fmla="*/ 80848 w 1212724"/>
              <a:gd name="csY121" fmla="*/ 40424 h 1212724"/>
              <a:gd name="csX122" fmla="*/ 40424 w 1212724"/>
              <a:gd name="csY122" fmla="*/ 80848 h 1212724"/>
              <a:gd name="csX123" fmla="*/ 40424 w 1212724"/>
              <a:gd name="csY123" fmla="*/ 1131876 h 1212724"/>
              <a:gd name="csX124" fmla="*/ 80848 w 1212724"/>
              <a:gd name="csY124" fmla="*/ 1172300 h 1212724"/>
              <a:gd name="csX125" fmla="*/ 141484 w 1212724"/>
              <a:gd name="csY125" fmla="*/ 1172300 h 1212724"/>
              <a:gd name="csX126" fmla="*/ 161697 w 1212724"/>
              <a:gd name="csY126" fmla="*/ 1192512 h 1212724"/>
              <a:gd name="csX127" fmla="*/ 141484 w 1212724"/>
              <a:gd name="csY127" fmla="*/ 1212724 h 1212724"/>
              <a:gd name="csX128" fmla="*/ 80848 w 1212724"/>
              <a:gd name="csY128" fmla="*/ 1212724 h 1212724"/>
              <a:gd name="csX129" fmla="*/ 0 w 1212724"/>
              <a:gd name="csY129" fmla="*/ 1131876 h 1212724"/>
              <a:gd name="csX130" fmla="*/ 0 w 1212724"/>
              <a:gd name="csY130" fmla="*/ 80848 h 1212724"/>
              <a:gd name="csX131" fmla="*/ 80848 w 1212724"/>
              <a:gd name="csY131" fmla="*/ 0 h 1212724"/>
              <a:gd name="csX132" fmla="*/ 1131876 w 1212724"/>
              <a:gd name="csY132" fmla="*/ 0 h 1212724"/>
              <a:gd name="csX133" fmla="*/ 1212724 w 1212724"/>
              <a:gd name="csY133" fmla="*/ 80848 h 121272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</a:cxnLst>
            <a:rect l="l" t="t" r="r" b="b"/>
            <a:pathLst>
              <a:path w="1212724" h="1212724">
                <a:moveTo>
                  <a:pt x="632496" y="863197"/>
                </a:moveTo>
                <a:cubicBezTo>
                  <a:pt x="636438" y="867138"/>
                  <a:pt x="641612" y="869119"/>
                  <a:pt x="646786" y="869119"/>
                </a:cubicBezTo>
                <a:cubicBezTo>
                  <a:pt x="651960" y="869119"/>
                  <a:pt x="657135" y="867138"/>
                  <a:pt x="661076" y="863197"/>
                </a:cubicBezTo>
                <a:lnTo>
                  <a:pt x="707422" y="816851"/>
                </a:lnTo>
                <a:lnTo>
                  <a:pt x="753769" y="863197"/>
                </a:lnTo>
                <a:cubicBezTo>
                  <a:pt x="757710" y="867138"/>
                  <a:pt x="762884" y="869119"/>
                  <a:pt x="768059" y="869119"/>
                </a:cubicBezTo>
                <a:cubicBezTo>
                  <a:pt x="773233" y="869119"/>
                  <a:pt x="778407" y="867138"/>
                  <a:pt x="782349" y="863197"/>
                </a:cubicBezTo>
                <a:cubicBezTo>
                  <a:pt x="790251" y="855294"/>
                  <a:pt x="790251" y="842520"/>
                  <a:pt x="782349" y="834617"/>
                </a:cubicBezTo>
                <a:lnTo>
                  <a:pt x="736002" y="788271"/>
                </a:lnTo>
                <a:lnTo>
                  <a:pt x="782349" y="741924"/>
                </a:lnTo>
                <a:cubicBezTo>
                  <a:pt x="790251" y="734021"/>
                  <a:pt x="790251" y="721247"/>
                  <a:pt x="782349" y="713344"/>
                </a:cubicBezTo>
                <a:cubicBezTo>
                  <a:pt x="774446" y="705442"/>
                  <a:pt x="761672" y="705442"/>
                  <a:pt x="753769" y="713344"/>
                </a:cubicBezTo>
                <a:lnTo>
                  <a:pt x="707422" y="759691"/>
                </a:lnTo>
                <a:lnTo>
                  <a:pt x="661076" y="713344"/>
                </a:lnTo>
                <a:cubicBezTo>
                  <a:pt x="653173" y="705442"/>
                  <a:pt x="640399" y="705442"/>
                  <a:pt x="632496" y="713344"/>
                </a:cubicBezTo>
                <a:cubicBezTo>
                  <a:pt x="624593" y="721247"/>
                  <a:pt x="624593" y="734021"/>
                  <a:pt x="632496" y="741924"/>
                </a:cubicBezTo>
                <a:lnTo>
                  <a:pt x="678842" y="788271"/>
                </a:lnTo>
                <a:lnTo>
                  <a:pt x="632496" y="834617"/>
                </a:lnTo>
                <a:cubicBezTo>
                  <a:pt x="624593" y="842520"/>
                  <a:pt x="624593" y="855294"/>
                  <a:pt x="632496" y="863197"/>
                </a:cubicBezTo>
                <a:moveTo>
                  <a:pt x="1085530" y="854829"/>
                </a:moveTo>
                <a:cubicBezTo>
                  <a:pt x="1077627" y="846926"/>
                  <a:pt x="1064853" y="846926"/>
                  <a:pt x="1056950" y="854829"/>
                </a:cubicBezTo>
                <a:lnTo>
                  <a:pt x="1010603" y="901175"/>
                </a:lnTo>
                <a:lnTo>
                  <a:pt x="964257" y="854829"/>
                </a:lnTo>
                <a:cubicBezTo>
                  <a:pt x="956354" y="846926"/>
                  <a:pt x="943580" y="846926"/>
                  <a:pt x="935677" y="854829"/>
                </a:cubicBezTo>
                <a:cubicBezTo>
                  <a:pt x="927774" y="862732"/>
                  <a:pt x="927774" y="875506"/>
                  <a:pt x="935677" y="883409"/>
                </a:cubicBezTo>
                <a:lnTo>
                  <a:pt x="982023" y="929755"/>
                </a:lnTo>
                <a:lnTo>
                  <a:pt x="935677" y="976101"/>
                </a:lnTo>
                <a:cubicBezTo>
                  <a:pt x="927774" y="984004"/>
                  <a:pt x="927774" y="996778"/>
                  <a:pt x="935677" y="1004681"/>
                </a:cubicBezTo>
                <a:cubicBezTo>
                  <a:pt x="939619" y="1008623"/>
                  <a:pt x="944793" y="1010603"/>
                  <a:pt x="949967" y="1010603"/>
                </a:cubicBezTo>
                <a:cubicBezTo>
                  <a:pt x="955141" y="1010603"/>
                  <a:pt x="960316" y="1008623"/>
                  <a:pt x="964257" y="1004681"/>
                </a:cubicBezTo>
                <a:lnTo>
                  <a:pt x="1010603" y="958335"/>
                </a:lnTo>
                <a:lnTo>
                  <a:pt x="1056950" y="1004681"/>
                </a:lnTo>
                <a:cubicBezTo>
                  <a:pt x="1060891" y="1008623"/>
                  <a:pt x="1066065" y="1010603"/>
                  <a:pt x="1071240" y="1010603"/>
                </a:cubicBezTo>
                <a:cubicBezTo>
                  <a:pt x="1076414" y="1010603"/>
                  <a:pt x="1081588" y="1008623"/>
                  <a:pt x="1085530" y="1004681"/>
                </a:cubicBezTo>
                <a:cubicBezTo>
                  <a:pt x="1093432" y="996778"/>
                  <a:pt x="1093432" y="984004"/>
                  <a:pt x="1085530" y="976101"/>
                </a:cubicBezTo>
                <a:lnTo>
                  <a:pt x="1039183" y="929755"/>
                </a:lnTo>
                <a:lnTo>
                  <a:pt x="1085530" y="883409"/>
                </a:lnTo>
                <a:cubicBezTo>
                  <a:pt x="1093432" y="875506"/>
                  <a:pt x="1093432" y="862732"/>
                  <a:pt x="1085530" y="854829"/>
                </a:cubicBezTo>
                <a:moveTo>
                  <a:pt x="208043" y="438743"/>
                </a:moveTo>
                <a:cubicBezTo>
                  <a:pt x="211984" y="442685"/>
                  <a:pt x="217158" y="444665"/>
                  <a:pt x="222333" y="444665"/>
                </a:cubicBezTo>
                <a:cubicBezTo>
                  <a:pt x="227507" y="444665"/>
                  <a:pt x="232681" y="442685"/>
                  <a:pt x="236623" y="438743"/>
                </a:cubicBezTo>
                <a:lnTo>
                  <a:pt x="282969" y="392397"/>
                </a:lnTo>
                <a:lnTo>
                  <a:pt x="329315" y="438743"/>
                </a:lnTo>
                <a:cubicBezTo>
                  <a:pt x="333257" y="442685"/>
                  <a:pt x="338431" y="444665"/>
                  <a:pt x="343605" y="444665"/>
                </a:cubicBezTo>
                <a:cubicBezTo>
                  <a:pt x="348779" y="444665"/>
                  <a:pt x="353954" y="442685"/>
                  <a:pt x="357895" y="438743"/>
                </a:cubicBezTo>
                <a:cubicBezTo>
                  <a:pt x="365798" y="430840"/>
                  <a:pt x="365798" y="418066"/>
                  <a:pt x="357895" y="410163"/>
                </a:cubicBezTo>
                <a:lnTo>
                  <a:pt x="311549" y="363817"/>
                </a:lnTo>
                <a:lnTo>
                  <a:pt x="357895" y="317471"/>
                </a:lnTo>
                <a:cubicBezTo>
                  <a:pt x="365798" y="309568"/>
                  <a:pt x="365798" y="296794"/>
                  <a:pt x="357895" y="288891"/>
                </a:cubicBezTo>
                <a:cubicBezTo>
                  <a:pt x="349992" y="280988"/>
                  <a:pt x="337218" y="280988"/>
                  <a:pt x="329315" y="288891"/>
                </a:cubicBezTo>
                <a:lnTo>
                  <a:pt x="282969" y="335237"/>
                </a:lnTo>
                <a:lnTo>
                  <a:pt x="236623" y="288891"/>
                </a:lnTo>
                <a:cubicBezTo>
                  <a:pt x="228720" y="280988"/>
                  <a:pt x="215946" y="280988"/>
                  <a:pt x="208043" y="288891"/>
                </a:cubicBezTo>
                <a:cubicBezTo>
                  <a:pt x="200140" y="296794"/>
                  <a:pt x="200140" y="309568"/>
                  <a:pt x="208043" y="317471"/>
                </a:cubicBezTo>
                <a:lnTo>
                  <a:pt x="254389" y="363817"/>
                </a:lnTo>
                <a:lnTo>
                  <a:pt x="208043" y="410163"/>
                </a:lnTo>
                <a:cubicBezTo>
                  <a:pt x="200140" y="418066"/>
                  <a:pt x="200140" y="430840"/>
                  <a:pt x="208043" y="438743"/>
                </a:cubicBezTo>
                <a:moveTo>
                  <a:pt x="479167" y="935677"/>
                </a:moveTo>
                <a:cubicBezTo>
                  <a:pt x="471265" y="927774"/>
                  <a:pt x="458491" y="927774"/>
                  <a:pt x="450588" y="935677"/>
                </a:cubicBezTo>
                <a:lnTo>
                  <a:pt x="404241" y="982023"/>
                </a:lnTo>
                <a:lnTo>
                  <a:pt x="357895" y="935677"/>
                </a:lnTo>
                <a:cubicBezTo>
                  <a:pt x="349992" y="927774"/>
                  <a:pt x="337218" y="927774"/>
                  <a:pt x="329315" y="935677"/>
                </a:cubicBezTo>
                <a:cubicBezTo>
                  <a:pt x="321412" y="943580"/>
                  <a:pt x="321412" y="956354"/>
                  <a:pt x="329315" y="964257"/>
                </a:cubicBezTo>
                <a:lnTo>
                  <a:pt x="375661" y="1010603"/>
                </a:lnTo>
                <a:lnTo>
                  <a:pt x="329315" y="1056950"/>
                </a:lnTo>
                <a:cubicBezTo>
                  <a:pt x="321412" y="1064853"/>
                  <a:pt x="321412" y="1077627"/>
                  <a:pt x="329315" y="1085530"/>
                </a:cubicBezTo>
                <a:cubicBezTo>
                  <a:pt x="333257" y="1089471"/>
                  <a:pt x="338431" y="1091452"/>
                  <a:pt x="343605" y="1091452"/>
                </a:cubicBezTo>
                <a:cubicBezTo>
                  <a:pt x="348779" y="1091452"/>
                  <a:pt x="353954" y="1089471"/>
                  <a:pt x="357895" y="1085530"/>
                </a:cubicBezTo>
                <a:lnTo>
                  <a:pt x="404241" y="1039183"/>
                </a:lnTo>
                <a:lnTo>
                  <a:pt x="450588" y="1085530"/>
                </a:lnTo>
                <a:cubicBezTo>
                  <a:pt x="454529" y="1089471"/>
                  <a:pt x="459703" y="1091452"/>
                  <a:pt x="464878" y="1091452"/>
                </a:cubicBezTo>
                <a:cubicBezTo>
                  <a:pt x="470052" y="1091452"/>
                  <a:pt x="475226" y="1089471"/>
                  <a:pt x="479167" y="1085530"/>
                </a:cubicBezTo>
                <a:cubicBezTo>
                  <a:pt x="487070" y="1077627"/>
                  <a:pt x="487070" y="1064853"/>
                  <a:pt x="479167" y="1056950"/>
                </a:cubicBezTo>
                <a:lnTo>
                  <a:pt x="432821" y="1010603"/>
                </a:lnTo>
                <a:lnTo>
                  <a:pt x="479167" y="964257"/>
                </a:lnTo>
                <a:cubicBezTo>
                  <a:pt x="487070" y="956354"/>
                  <a:pt x="487070" y="943580"/>
                  <a:pt x="479167" y="935677"/>
                </a:cubicBezTo>
                <a:moveTo>
                  <a:pt x="869119" y="282969"/>
                </a:moveTo>
                <a:cubicBezTo>
                  <a:pt x="902550" y="282969"/>
                  <a:pt x="929755" y="255764"/>
                  <a:pt x="929755" y="222333"/>
                </a:cubicBezTo>
                <a:cubicBezTo>
                  <a:pt x="929755" y="188902"/>
                  <a:pt x="902550" y="161697"/>
                  <a:pt x="869119" y="161697"/>
                </a:cubicBezTo>
                <a:cubicBezTo>
                  <a:pt x="835688" y="161697"/>
                  <a:pt x="808483" y="188902"/>
                  <a:pt x="808483" y="222333"/>
                </a:cubicBezTo>
                <a:cubicBezTo>
                  <a:pt x="808483" y="255764"/>
                  <a:pt x="835688" y="282969"/>
                  <a:pt x="869119" y="282969"/>
                </a:cubicBezTo>
                <a:moveTo>
                  <a:pt x="869119" y="323393"/>
                </a:moveTo>
                <a:cubicBezTo>
                  <a:pt x="813394" y="323393"/>
                  <a:pt x="768059" y="278057"/>
                  <a:pt x="768059" y="222333"/>
                </a:cubicBezTo>
                <a:cubicBezTo>
                  <a:pt x="768059" y="166608"/>
                  <a:pt x="813394" y="121272"/>
                  <a:pt x="869119" y="121272"/>
                </a:cubicBezTo>
                <a:cubicBezTo>
                  <a:pt x="924844" y="121272"/>
                  <a:pt x="970179" y="166608"/>
                  <a:pt x="970179" y="222333"/>
                </a:cubicBezTo>
                <a:cubicBezTo>
                  <a:pt x="970179" y="278057"/>
                  <a:pt x="924844" y="323393"/>
                  <a:pt x="869119" y="323393"/>
                </a:cubicBezTo>
                <a:moveTo>
                  <a:pt x="1212724" y="80848"/>
                </a:moveTo>
                <a:lnTo>
                  <a:pt x="1212724" y="1131876"/>
                </a:lnTo>
                <a:cubicBezTo>
                  <a:pt x="1212724" y="1176464"/>
                  <a:pt x="1176464" y="1212724"/>
                  <a:pt x="1131876" y="1212724"/>
                </a:cubicBezTo>
                <a:lnTo>
                  <a:pt x="222333" y="1212724"/>
                </a:lnTo>
                <a:cubicBezTo>
                  <a:pt x="211176" y="1212724"/>
                  <a:pt x="202121" y="1203689"/>
                  <a:pt x="202121" y="1192512"/>
                </a:cubicBezTo>
                <a:lnTo>
                  <a:pt x="202121" y="707422"/>
                </a:lnTo>
                <a:cubicBezTo>
                  <a:pt x="202121" y="607110"/>
                  <a:pt x="283737" y="525514"/>
                  <a:pt x="384029" y="525514"/>
                </a:cubicBezTo>
                <a:cubicBezTo>
                  <a:pt x="484322" y="525514"/>
                  <a:pt x="565938" y="607110"/>
                  <a:pt x="565938" y="707422"/>
                </a:cubicBezTo>
                <a:lnTo>
                  <a:pt x="565938" y="828695"/>
                </a:lnTo>
                <a:cubicBezTo>
                  <a:pt x="565938" y="906693"/>
                  <a:pt x="629404" y="970179"/>
                  <a:pt x="707422" y="970179"/>
                </a:cubicBezTo>
                <a:cubicBezTo>
                  <a:pt x="785441" y="970179"/>
                  <a:pt x="848907" y="906693"/>
                  <a:pt x="848907" y="828695"/>
                </a:cubicBezTo>
                <a:lnTo>
                  <a:pt x="848907" y="432821"/>
                </a:lnTo>
                <a:lnTo>
                  <a:pt x="762136" y="519592"/>
                </a:lnTo>
                <a:cubicBezTo>
                  <a:pt x="754234" y="527495"/>
                  <a:pt x="741459" y="527495"/>
                  <a:pt x="733557" y="519592"/>
                </a:cubicBezTo>
                <a:cubicBezTo>
                  <a:pt x="725654" y="511689"/>
                  <a:pt x="725654" y="498915"/>
                  <a:pt x="733557" y="491012"/>
                </a:cubicBezTo>
                <a:lnTo>
                  <a:pt x="854829" y="369760"/>
                </a:lnTo>
                <a:cubicBezTo>
                  <a:pt x="856688" y="367880"/>
                  <a:pt x="858912" y="366404"/>
                  <a:pt x="861398" y="365374"/>
                </a:cubicBezTo>
                <a:cubicBezTo>
                  <a:pt x="866330" y="363332"/>
                  <a:pt x="871908" y="363332"/>
                  <a:pt x="876840" y="365374"/>
                </a:cubicBezTo>
                <a:cubicBezTo>
                  <a:pt x="879326" y="366404"/>
                  <a:pt x="881549" y="367880"/>
                  <a:pt x="883429" y="369760"/>
                </a:cubicBezTo>
                <a:lnTo>
                  <a:pt x="1004681" y="491012"/>
                </a:lnTo>
                <a:cubicBezTo>
                  <a:pt x="1012584" y="498915"/>
                  <a:pt x="1012584" y="511689"/>
                  <a:pt x="1004681" y="519592"/>
                </a:cubicBezTo>
                <a:cubicBezTo>
                  <a:pt x="1000740" y="523533"/>
                  <a:pt x="995566" y="525514"/>
                  <a:pt x="990391" y="525514"/>
                </a:cubicBezTo>
                <a:cubicBezTo>
                  <a:pt x="985217" y="525514"/>
                  <a:pt x="980043" y="523533"/>
                  <a:pt x="976101" y="519592"/>
                </a:cubicBezTo>
                <a:lnTo>
                  <a:pt x="889331" y="432821"/>
                </a:lnTo>
                <a:lnTo>
                  <a:pt x="889331" y="828695"/>
                </a:lnTo>
                <a:cubicBezTo>
                  <a:pt x="889331" y="929007"/>
                  <a:pt x="807715" y="1010603"/>
                  <a:pt x="707422" y="1010603"/>
                </a:cubicBezTo>
                <a:cubicBezTo>
                  <a:pt x="607130" y="1010603"/>
                  <a:pt x="525514" y="929007"/>
                  <a:pt x="525514" y="828695"/>
                </a:cubicBezTo>
                <a:lnTo>
                  <a:pt x="525514" y="707422"/>
                </a:lnTo>
                <a:cubicBezTo>
                  <a:pt x="525514" y="629424"/>
                  <a:pt x="462048" y="565938"/>
                  <a:pt x="384029" y="565938"/>
                </a:cubicBezTo>
                <a:cubicBezTo>
                  <a:pt x="306011" y="565938"/>
                  <a:pt x="242545" y="629424"/>
                  <a:pt x="242545" y="707422"/>
                </a:cubicBezTo>
                <a:lnTo>
                  <a:pt x="242545" y="1172300"/>
                </a:lnTo>
                <a:lnTo>
                  <a:pt x="1131876" y="1172300"/>
                </a:lnTo>
                <a:cubicBezTo>
                  <a:pt x="1154170" y="1172300"/>
                  <a:pt x="1172300" y="1154170"/>
                  <a:pt x="1172300" y="1131876"/>
                </a:cubicBezTo>
                <a:lnTo>
                  <a:pt x="1172300" y="80848"/>
                </a:lnTo>
                <a:cubicBezTo>
                  <a:pt x="1172300" y="58554"/>
                  <a:pt x="1154170" y="40424"/>
                  <a:pt x="1131876" y="40424"/>
                </a:cubicBezTo>
                <a:lnTo>
                  <a:pt x="80848" y="40424"/>
                </a:lnTo>
                <a:cubicBezTo>
                  <a:pt x="58554" y="40424"/>
                  <a:pt x="40424" y="58554"/>
                  <a:pt x="40424" y="80848"/>
                </a:cubicBezTo>
                <a:lnTo>
                  <a:pt x="40424" y="1131876"/>
                </a:lnTo>
                <a:cubicBezTo>
                  <a:pt x="40424" y="1154170"/>
                  <a:pt x="58554" y="1172300"/>
                  <a:pt x="80848" y="1172300"/>
                </a:cubicBezTo>
                <a:lnTo>
                  <a:pt x="141484" y="1172300"/>
                </a:lnTo>
                <a:cubicBezTo>
                  <a:pt x="152642" y="1172300"/>
                  <a:pt x="161697" y="1181335"/>
                  <a:pt x="161697" y="1192512"/>
                </a:cubicBezTo>
                <a:cubicBezTo>
                  <a:pt x="161697" y="1203689"/>
                  <a:pt x="152642" y="1212724"/>
                  <a:pt x="141484" y="1212724"/>
                </a:cubicBezTo>
                <a:lnTo>
                  <a:pt x="80848" y="1212724"/>
                </a:lnTo>
                <a:cubicBezTo>
                  <a:pt x="36260" y="1212724"/>
                  <a:pt x="0" y="1176464"/>
                  <a:pt x="0" y="1131876"/>
                </a:cubicBezTo>
                <a:lnTo>
                  <a:pt x="0" y="80848"/>
                </a:lnTo>
                <a:cubicBezTo>
                  <a:pt x="0" y="36260"/>
                  <a:pt x="36260" y="0"/>
                  <a:pt x="80848" y="0"/>
                </a:cubicBezTo>
                <a:lnTo>
                  <a:pt x="1131876" y="0"/>
                </a:lnTo>
                <a:cubicBezTo>
                  <a:pt x="1176464" y="0"/>
                  <a:pt x="1212724" y="36260"/>
                  <a:pt x="1212724" y="80848"/>
                </a:cubicBezTo>
              </a:path>
            </a:pathLst>
          </a:custGeom>
          <a:solidFill>
            <a:srgbClr val="A6A6A6"/>
          </a:solidFill>
          <a:ln w="12700" cap="flat">
            <a:noFill/>
            <a:prstDash val="solid"/>
            <a:miter/>
          </a:ln>
        </p:spPr>
        <p:txBody>
          <a:bodyPr/>
          <a:lstStyle/>
          <a:p>
            <a:endParaRPr lang="en-KE" dirty="0"/>
          </a:p>
        </p:txBody>
      </p:sp>
      <p:grpSp>
        <p:nvGrpSpPr>
          <p:cNvPr id="33" name="Database Inactive">
            <a:extLst>
              <a:ext uri="{FF2B5EF4-FFF2-40B4-BE49-F238E27FC236}">
                <a16:creationId xmlns:a16="http://schemas.microsoft.com/office/drawing/2014/main" id="{41860B7B-FA59-C5C8-5F89-808FE3575C29}"/>
              </a:ext>
            </a:extLst>
          </p:cNvPr>
          <p:cNvGrpSpPr/>
          <p:nvPr/>
        </p:nvGrpSpPr>
        <p:grpSpPr>
          <a:xfrm>
            <a:off x="1593757" y="5745080"/>
            <a:ext cx="212226" cy="235484"/>
            <a:chOff x="5015247" y="1809874"/>
            <a:chExt cx="1674201" cy="1969648"/>
          </a:xfrm>
        </p:grpSpPr>
        <p:sp>
          <p:nvSpPr>
            <p:cNvPr id="34" name="Free-form: Shape 33">
              <a:extLst>
                <a:ext uri="{FF2B5EF4-FFF2-40B4-BE49-F238E27FC236}">
                  <a16:creationId xmlns:a16="http://schemas.microsoft.com/office/drawing/2014/main" id="{0998CC08-276B-F634-A58B-D6E42C993D25}"/>
                </a:ext>
              </a:extLst>
            </p:cNvPr>
            <p:cNvSpPr/>
            <p:nvPr/>
          </p:nvSpPr>
          <p:spPr>
            <a:xfrm>
              <a:off x="5015247" y="2203804"/>
              <a:ext cx="98482" cy="1181789"/>
            </a:xfrm>
            <a:custGeom>
              <a:avLst/>
              <a:gdLst>
                <a:gd name="csX0" fmla="*/ 0 w 98482"/>
                <a:gd name="csY0" fmla="*/ 1181789 h 1181789"/>
                <a:gd name="csX1" fmla="*/ 0 w 98482"/>
                <a:gd name="csY1" fmla="*/ 0 h 118178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8482" h="1181789">
                  <a:moveTo>
                    <a:pt x="0" y="1181789"/>
                  </a:move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35" name="Free-form: Shape 34">
              <a:extLst>
                <a:ext uri="{FF2B5EF4-FFF2-40B4-BE49-F238E27FC236}">
                  <a16:creationId xmlns:a16="http://schemas.microsoft.com/office/drawing/2014/main" id="{47819795-2E3A-63BF-6042-A7326DC45ED4}"/>
                </a:ext>
              </a:extLst>
            </p:cNvPr>
            <p:cNvSpPr/>
            <p:nvPr/>
          </p:nvSpPr>
          <p:spPr>
            <a:xfrm>
              <a:off x="6590966" y="2203804"/>
              <a:ext cx="98482" cy="1181789"/>
            </a:xfrm>
            <a:custGeom>
              <a:avLst/>
              <a:gdLst>
                <a:gd name="csX0" fmla="*/ 0 w 98482"/>
                <a:gd name="csY0" fmla="*/ 0 h 1181789"/>
                <a:gd name="csX1" fmla="*/ 0 w 98482"/>
                <a:gd name="csY1" fmla="*/ 1181789 h 118178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8482" h="1181789">
                  <a:moveTo>
                    <a:pt x="0" y="0"/>
                  </a:moveTo>
                  <a:lnTo>
                    <a:pt x="0" y="1181789"/>
                  </a:lnTo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36" name="Free-form: Shape 35">
              <a:extLst>
                <a:ext uri="{FF2B5EF4-FFF2-40B4-BE49-F238E27FC236}">
                  <a16:creationId xmlns:a16="http://schemas.microsoft.com/office/drawing/2014/main" id="{B68B13EF-B6D3-4C72-0ACE-96E859EE117C}"/>
                </a:ext>
              </a:extLst>
            </p:cNvPr>
            <p:cNvSpPr/>
            <p:nvPr/>
          </p:nvSpPr>
          <p:spPr>
            <a:xfrm>
              <a:off x="5015247" y="1809874"/>
              <a:ext cx="1575718" cy="787859"/>
            </a:xfrm>
            <a:custGeom>
              <a:avLst/>
              <a:gdLst>
                <a:gd name="csX0" fmla="*/ 787859 w 1575718"/>
                <a:gd name="csY0" fmla="*/ 787859 h 787859"/>
                <a:gd name="csX1" fmla="*/ 1575719 w 1575718"/>
                <a:gd name="csY1" fmla="*/ 393930 h 787859"/>
                <a:gd name="csX2" fmla="*/ 787859 w 1575718"/>
                <a:gd name="csY2" fmla="*/ 0 h 787859"/>
                <a:gd name="csX3" fmla="*/ 0 w 1575718"/>
                <a:gd name="csY3" fmla="*/ 393930 h 787859"/>
                <a:gd name="csX4" fmla="*/ 787859 w 1575718"/>
                <a:gd name="csY4" fmla="*/ 787859 h 78785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575718" h="787859">
                  <a:moveTo>
                    <a:pt x="787859" y="787859"/>
                  </a:moveTo>
                  <a:cubicBezTo>
                    <a:pt x="1222984" y="787859"/>
                    <a:pt x="1575719" y="611491"/>
                    <a:pt x="1575719" y="393930"/>
                  </a:cubicBezTo>
                  <a:cubicBezTo>
                    <a:pt x="1575719" y="176368"/>
                    <a:pt x="1222984" y="0"/>
                    <a:pt x="787859" y="0"/>
                  </a:cubicBezTo>
                  <a:cubicBezTo>
                    <a:pt x="352736" y="0"/>
                    <a:pt x="0" y="176368"/>
                    <a:pt x="0" y="393930"/>
                  </a:cubicBezTo>
                  <a:cubicBezTo>
                    <a:pt x="0" y="611491"/>
                    <a:pt x="352736" y="787859"/>
                    <a:pt x="787859" y="787859"/>
                  </a:cubicBezTo>
                  <a:close/>
                </a:path>
              </a:pathLst>
            </a:custGeom>
            <a:noFill/>
            <a:ln w="12700" cap="flat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en-KE" dirty="0"/>
            </a:p>
          </p:txBody>
        </p:sp>
        <p:sp>
          <p:nvSpPr>
            <p:cNvPr id="37" name="Free-form: Shape 36">
              <a:extLst>
                <a:ext uri="{FF2B5EF4-FFF2-40B4-BE49-F238E27FC236}">
                  <a16:creationId xmlns:a16="http://schemas.microsoft.com/office/drawing/2014/main" id="{69731935-6E70-6234-CB3E-987B28958107}"/>
                </a:ext>
              </a:extLst>
            </p:cNvPr>
            <p:cNvSpPr/>
            <p:nvPr/>
          </p:nvSpPr>
          <p:spPr>
            <a:xfrm>
              <a:off x="5015247" y="2794699"/>
              <a:ext cx="1575718" cy="393929"/>
            </a:xfrm>
            <a:custGeom>
              <a:avLst/>
              <a:gdLst>
                <a:gd name="csX0" fmla="*/ 1575719 w 1575718"/>
                <a:gd name="csY0" fmla="*/ 0 h 393929"/>
                <a:gd name="csX1" fmla="*/ 787859 w 1575718"/>
                <a:gd name="csY1" fmla="*/ 393930 h 393929"/>
                <a:gd name="csX2" fmla="*/ 0 w 1575718"/>
                <a:gd name="csY2" fmla="*/ 0 h 3939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575718" h="393929">
                  <a:moveTo>
                    <a:pt x="1575719" y="0"/>
                  </a:moveTo>
                  <a:cubicBezTo>
                    <a:pt x="1575719" y="217557"/>
                    <a:pt x="1222984" y="393930"/>
                    <a:pt x="787859" y="393930"/>
                  </a:cubicBezTo>
                  <a:cubicBezTo>
                    <a:pt x="352736" y="393930"/>
                    <a:pt x="0" y="217557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38" name="Free-form: Shape 37">
              <a:extLst>
                <a:ext uri="{FF2B5EF4-FFF2-40B4-BE49-F238E27FC236}">
                  <a16:creationId xmlns:a16="http://schemas.microsoft.com/office/drawing/2014/main" id="{25F4FE74-73EA-701C-4E5A-0A6EBAE32D8B}"/>
                </a:ext>
              </a:extLst>
            </p:cNvPr>
            <p:cNvSpPr/>
            <p:nvPr/>
          </p:nvSpPr>
          <p:spPr>
            <a:xfrm>
              <a:off x="5015247" y="3385593"/>
              <a:ext cx="1575718" cy="393929"/>
            </a:xfrm>
            <a:custGeom>
              <a:avLst/>
              <a:gdLst>
                <a:gd name="csX0" fmla="*/ 1575719 w 1575718"/>
                <a:gd name="csY0" fmla="*/ 0 h 393929"/>
                <a:gd name="csX1" fmla="*/ 787859 w 1575718"/>
                <a:gd name="csY1" fmla="*/ 393930 h 393929"/>
                <a:gd name="csX2" fmla="*/ 0 w 1575718"/>
                <a:gd name="csY2" fmla="*/ 0 h 3939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575718" h="393929">
                  <a:moveTo>
                    <a:pt x="1575719" y="0"/>
                  </a:moveTo>
                  <a:cubicBezTo>
                    <a:pt x="1575719" y="217558"/>
                    <a:pt x="1222984" y="393930"/>
                    <a:pt x="787859" y="393930"/>
                  </a:cubicBezTo>
                  <a:cubicBezTo>
                    <a:pt x="352736" y="393930"/>
                    <a:pt x="0" y="217558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A6A6A6"/>
              </a:solidFill>
              <a:prstDash val="solid"/>
              <a:miter/>
            </a:ln>
          </p:spPr>
          <p:txBody>
            <a:bodyPr/>
            <a:lstStyle/>
            <a:p>
              <a:endParaRPr lang="en-KE"/>
            </a:p>
          </p:txBody>
        </p:sp>
      </p:grpSp>
    </p:spTree>
    <p:extLst>
      <p:ext uri="{BB962C8B-B14F-4D97-AF65-F5344CB8AC3E}">
        <p14:creationId xmlns:p14="http://schemas.microsoft.com/office/powerpoint/2010/main" val="378946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74B49-CB86-81C9-028D-ACBB9DCBC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AD2F843C-723E-4C65-583E-5B15BDA089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pic>
        <p:nvPicPr>
          <p:cNvPr id="54" name="Picture 53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2541B9F3-6698-F534-761D-0ABA7148D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BB882C-D2EF-C30A-646D-A097E6BBE366}"/>
              </a:ext>
            </a:extLst>
          </p:cNvPr>
          <p:cNvSpPr/>
          <p:nvPr/>
        </p:nvSpPr>
        <p:spPr>
          <a:xfrm>
            <a:off x="146067" y="242030"/>
            <a:ext cx="381000" cy="6465285"/>
          </a:xfrm>
          <a:prstGeom prst="roundRect">
            <a:avLst>
              <a:gd name="adj" fmla="val 6746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9CA8B60-04C9-3F35-21B5-2676146062F3}"/>
              </a:ext>
            </a:extLst>
          </p:cNvPr>
          <p:cNvSpPr/>
          <p:nvPr/>
        </p:nvSpPr>
        <p:spPr>
          <a:xfrm>
            <a:off x="619544" y="242030"/>
            <a:ext cx="11426390" cy="381000"/>
          </a:xfrm>
          <a:prstGeom prst="roundRect">
            <a:avLst>
              <a:gd name="adj" fmla="val 6592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89ED78-497C-03EA-4695-8BE0A4E18C63}"/>
              </a:ext>
            </a:extLst>
          </p:cNvPr>
          <p:cNvSpPr/>
          <p:nvPr/>
        </p:nvSpPr>
        <p:spPr>
          <a:xfrm>
            <a:off x="619546" y="711509"/>
            <a:ext cx="2782800" cy="952500"/>
          </a:xfrm>
          <a:prstGeom prst="roundRect">
            <a:avLst>
              <a:gd name="adj" fmla="val 6592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DE1B23E-344E-AA8F-A741-AEE827CC97A8}"/>
              </a:ext>
            </a:extLst>
          </p:cNvPr>
          <p:cNvSpPr/>
          <p:nvPr/>
        </p:nvSpPr>
        <p:spPr>
          <a:xfrm>
            <a:off x="619545" y="1756752"/>
            <a:ext cx="11426387" cy="277000"/>
          </a:xfrm>
          <a:prstGeom prst="roundRect">
            <a:avLst>
              <a:gd name="adj" fmla="val 6592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26E3910-477F-ACAE-6D58-381B91804A1B}"/>
              </a:ext>
            </a:extLst>
          </p:cNvPr>
          <p:cNvSpPr/>
          <p:nvPr/>
        </p:nvSpPr>
        <p:spPr>
          <a:xfrm>
            <a:off x="619544" y="2125231"/>
            <a:ext cx="5308290" cy="2308163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00FC252-E8A0-391F-B76C-76CB5CFE24DE}"/>
              </a:ext>
            </a:extLst>
          </p:cNvPr>
          <p:cNvSpPr/>
          <p:nvPr/>
        </p:nvSpPr>
        <p:spPr>
          <a:xfrm>
            <a:off x="619544" y="4528644"/>
            <a:ext cx="3757707" cy="2172563"/>
          </a:xfrm>
          <a:prstGeom prst="roundRect">
            <a:avLst>
              <a:gd name="adj" fmla="val 1835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05F1E6-DC9D-B64B-49CA-6C55F70F8ACC}"/>
              </a:ext>
            </a:extLst>
          </p:cNvPr>
          <p:cNvSpPr/>
          <p:nvPr/>
        </p:nvSpPr>
        <p:spPr>
          <a:xfrm>
            <a:off x="4476582" y="4528644"/>
            <a:ext cx="3744000" cy="2172563"/>
          </a:xfrm>
          <a:prstGeom prst="roundRect">
            <a:avLst>
              <a:gd name="adj" fmla="val 1835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9A6DF25-B463-D9DC-AC4C-07FAA27877FA}"/>
              </a:ext>
            </a:extLst>
          </p:cNvPr>
          <p:cNvSpPr/>
          <p:nvPr/>
        </p:nvSpPr>
        <p:spPr>
          <a:xfrm>
            <a:off x="8319914" y="4528644"/>
            <a:ext cx="3744000" cy="2172563"/>
          </a:xfrm>
          <a:prstGeom prst="roundRect">
            <a:avLst>
              <a:gd name="adj" fmla="val 1835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7EBD50-6BB0-78C8-5BA5-C26F68CAF6B6}"/>
              </a:ext>
            </a:extLst>
          </p:cNvPr>
          <p:cNvSpPr/>
          <p:nvPr/>
        </p:nvSpPr>
        <p:spPr>
          <a:xfrm>
            <a:off x="9263132" y="711509"/>
            <a:ext cx="2782800" cy="952500"/>
          </a:xfrm>
          <a:prstGeom prst="roundRect">
            <a:avLst>
              <a:gd name="adj" fmla="val 6592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BBFA21-EBFA-3BB0-AD5D-348797F50EB0}"/>
              </a:ext>
            </a:extLst>
          </p:cNvPr>
          <p:cNvSpPr/>
          <p:nvPr/>
        </p:nvSpPr>
        <p:spPr>
          <a:xfrm>
            <a:off x="3500741" y="711509"/>
            <a:ext cx="2782800" cy="952500"/>
          </a:xfrm>
          <a:prstGeom prst="roundRect">
            <a:avLst>
              <a:gd name="adj" fmla="val 6592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8EF618-4300-1984-99ED-6E99F673C7E7}"/>
              </a:ext>
            </a:extLst>
          </p:cNvPr>
          <p:cNvSpPr/>
          <p:nvPr/>
        </p:nvSpPr>
        <p:spPr>
          <a:xfrm>
            <a:off x="6381936" y="711509"/>
            <a:ext cx="2782800" cy="952500"/>
          </a:xfrm>
          <a:prstGeom prst="roundRect">
            <a:avLst>
              <a:gd name="adj" fmla="val 6592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0DD13E-77E5-DBBD-6B1E-A9C734119296}"/>
              </a:ext>
            </a:extLst>
          </p:cNvPr>
          <p:cNvSpPr/>
          <p:nvPr/>
        </p:nvSpPr>
        <p:spPr>
          <a:xfrm>
            <a:off x="6020311" y="2125230"/>
            <a:ext cx="6025621" cy="2308163"/>
          </a:xfrm>
          <a:prstGeom prst="roundRect">
            <a:avLst>
              <a:gd name="adj" fmla="val 1835"/>
            </a:avLst>
          </a:prstGeom>
          <a:solidFill>
            <a:srgbClr val="1A1A1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5006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14C48-B830-E94B-6910-803E7C7D5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F882CF-2592-72DC-B192-6E6CB16021B2}"/>
              </a:ext>
            </a:extLst>
          </p:cNvPr>
          <p:cNvCxnSpPr>
            <a:cxnSpLocks/>
            <a:stCxn id="94" idx="6"/>
            <a:endCxn id="95" idx="2"/>
          </p:cNvCxnSpPr>
          <p:nvPr/>
        </p:nvCxnSpPr>
        <p:spPr>
          <a:xfrm>
            <a:off x="7118858" y="3334549"/>
            <a:ext cx="2835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F36228D-C053-B280-31A8-FEC6604F76A8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7118300" y="2578813"/>
            <a:ext cx="417755" cy="37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6836741-74DB-7163-3411-418EB92C517D}"/>
              </a:ext>
            </a:extLst>
          </p:cNvPr>
          <p:cNvCxnSpPr>
            <a:cxnSpLocks/>
            <a:stCxn id="66" idx="6"/>
            <a:endCxn id="70" idx="2"/>
          </p:cNvCxnSpPr>
          <p:nvPr/>
        </p:nvCxnSpPr>
        <p:spPr>
          <a:xfrm>
            <a:off x="7124593" y="3094013"/>
            <a:ext cx="64771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E83FF7-BA57-3813-4352-28FAA6C0FEF8}"/>
              </a:ext>
            </a:extLst>
          </p:cNvPr>
          <p:cNvCxnSpPr>
            <a:cxnSpLocks/>
            <a:stCxn id="111" idx="6"/>
            <a:endCxn id="112" idx="2"/>
          </p:cNvCxnSpPr>
          <p:nvPr/>
        </p:nvCxnSpPr>
        <p:spPr>
          <a:xfrm>
            <a:off x="7118858" y="3574729"/>
            <a:ext cx="2835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91B42A8-B8CA-DFF6-2526-82F78E4A10F3}"/>
              </a:ext>
            </a:extLst>
          </p:cNvPr>
          <p:cNvCxnSpPr>
            <a:cxnSpLocks/>
            <a:stCxn id="95" idx="6"/>
            <a:endCxn id="96" idx="2"/>
          </p:cNvCxnSpPr>
          <p:nvPr/>
        </p:nvCxnSpPr>
        <p:spPr>
          <a:xfrm>
            <a:off x="7554396" y="3334549"/>
            <a:ext cx="217908" cy="0"/>
          </a:xfrm>
          <a:prstGeom prst="line">
            <a:avLst/>
          </a:prstGeom>
          <a:ln>
            <a:solidFill>
              <a:srgbClr val="D645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7239909-369B-130D-848E-E5D012907175}"/>
              </a:ext>
            </a:extLst>
          </p:cNvPr>
          <p:cNvCxnSpPr>
            <a:stCxn id="112" idx="6"/>
          </p:cNvCxnSpPr>
          <p:nvPr/>
        </p:nvCxnSpPr>
        <p:spPr>
          <a:xfrm>
            <a:off x="7554396" y="3574729"/>
            <a:ext cx="369879" cy="0"/>
          </a:xfrm>
          <a:prstGeom prst="straightConnector1">
            <a:avLst/>
          </a:prstGeom>
          <a:ln>
            <a:solidFill>
              <a:srgbClr val="D645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696A72-5736-8609-F222-DF9ACE3B54D4}"/>
              </a:ext>
            </a:extLst>
          </p:cNvPr>
          <p:cNvCxnSpPr>
            <a:stCxn id="68" idx="6"/>
            <a:endCxn id="70" idx="2"/>
          </p:cNvCxnSpPr>
          <p:nvPr/>
        </p:nvCxnSpPr>
        <p:spPr>
          <a:xfrm>
            <a:off x="7554396" y="3094013"/>
            <a:ext cx="217908" cy="0"/>
          </a:xfrm>
          <a:prstGeom prst="line">
            <a:avLst/>
          </a:prstGeom>
          <a:ln>
            <a:solidFill>
              <a:srgbClr val="04D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9BA0F67F-C5A1-138E-583A-5B6BCF10B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B082E2-3AC3-F8E1-97B2-019E10A6DE6F}"/>
              </a:ext>
            </a:extLst>
          </p:cNvPr>
          <p:cNvSpPr/>
          <p:nvPr/>
        </p:nvSpPr>
        <p:spPr>
          <a:xfrm>
            <a:off x="-4424" y="7810"/>
            <a:ext cx="320139" cy="3123729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bg1">
                  <a:lumMod val="95000"/>
                  <a:alpha val="91000"/>
                </a:schemeClr>
              </a:gs>
              <a:gs pos="68000">
                <a:schemeClr val="bg1">
                  <a:lumMod val="75000"/>
                  <a:alpha val="49000"/>
                </a:schemeClr>
              </a:gs>
              <a:gs pos="9000">
                <a:schemeClr val="tx1">
                  <a:lumMod val="50000"/>
                  <a:lumOff val="50000"/>
                  <a:alpha val="0"/>
                </a:schemeClr>
              </a:gs>
              <a:gs pos="34000">
                <a:schemeClr val="tx1">
                  <a:lumMod val="50000"/>
                  <a:lumOff val="50000"/>
                  <a:alpha val="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4909B66-13A0-5F7D-0F36-92F293976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187" y="980894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96A18E0-44C2-3404-32C8-F30B6693C47C}"/>
              </a:ext>
            </a:extLst>
          </p:cNvPr>
          <p:cNvGrpSpPr/>
          <p:nvPr/>
        </p:nvGrpSpPr>
        <p:grpSpPr>
          <a:xfrm>
            <a:off x="38982" y="1307266"/>
            <a:ext cx="203065" cy="183437"/>
            <a:chOff x="54350" y="1460946"/>
            <a:chExt cx="909996" cy="859632"/>
          </a:xfrm>
        </p:grpSpPr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D68567CD-A898-DDA6-5875-FAAE8147C6EE}"/>
                </a:ext>
              </a:extLst>
            </p:cNvPr>
            <p:cNvSpPr/>
            <p:nvPr/>
          </p:nvSpPr>
          <p:spPr>
            <a:xfrm>
              <a:off x="54350" y="1460946"/>
              <a:ext cx="389985" cy="429117"/>
            </a:xfrm>
            <a:custGeom>
              <a:avLst/>
              <a:gdLst>
                <a:gd name="csX0" fmla="*/ 496960 w 581934"/>
                <a:gd name="csY0" fmla="*/ 0 h 677842"/>
                <a:gd name="csX1" fmla="*/ 84975 w 581934"/>
                <a:gd name="csY1" fmla="*/ 0 h 677842"/>
                <a:gd name="csX2" fmla="*/ 0 w 581934"/>
                <a:gd name="csY2" fmla="*/ 84975 h 677842"/>
                <a:gd name="csX3" fmla="*/ 0 w 581934"/>
                <a:gd name="csY3" fmla="*/ 592868 h 677842"/>
                <a:gd name="csX4" fmla="*/ 84975 w 581934"/>
                <a:gd name="csY4" fmla="*/ 677843 h 677842"/>
                <a:gd name="csX5" fmla="*/ 496960 w 581934"/>
                <a:gd name="csY5" fmla="*/ 677843 h 677842"/>
                <a:gd name="csX6" fmla="*/ 581935 w 581934"/>
                <a:gd name="csY6" fmla="*/ 592868 h 677842"/>
                <a:gd name="csX7" fmla="*/ 581935 w 581934"/>
                <a:gd name="csY7" fmla="*/ 84975 h 677842"/>
                <a:gd name="csX8" fmla="*/ 496960 w 581934"/>
                <a:gd name="csY8" fmla="*/ 0 h 6778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677842">
                  <a:moveTo>
                    <a:pt x="496960" y="0"/>
                  </a:moveTo>
                  <a:lnTo>
                    <a:pt x="84975" y="0"/>
                  </a:lnTo>
                  <a:cubicBezTo>
                    <a:pt x="38045" y="0"/>
                    <a:pt x="0" y="38045"/>
                    <a:pt x="0" y="84975"/>
                  </a:cubicBezTo>
                  <a:lnTo>
                    <a:pt x="0" y="592868"/>
                  </a:lnTo>
                  <a:cubicBezTo>
                    <a:pt x="0" y="639799"/>
                    <a:pt x="38045" y="677843"/>
                    <a:pt x="84975" y="677843"/>
                  </a:cubicBezTo>
                  <a:lnTo>
                    <a:pt x="496960" y="677843"/>
                  </a:lnTo>
                  <a:cubicBezTo>
                    <a:pt x="543891" y="677843"/>
                    <a:pt x="581935" y="639799"/>
                    <a:pt x="581935" y="592868"/>
                  </a:cubicBezTo>
                  <a:lnTo>
                    <a:pt x="581935" y="84975"/>
                  </a:lnTo>
                  <a:cubicBezTo>
                    <a:pt x="581935" y="38045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70C726AE-A2B0-0146-FB27-936FBA8BBA56}"/>
                </a:ext>
              </a:extLst>
            </p:cNvPr>
            <p:cNvSpPr/>
            <p:nvPr/>
          </p:nvSpPr>
          <p:spPr>
            <a:xfrm>
              <a:off x="574361" y="1460946"/>
              <a:ext cx="389985" cy="184192"/>
            </a:xfrm>
            <a:custGeom>
              <a:avLst/>
              <a:gdLst>
                <a:gd name="csX0" fmla="*/ 496960 w 581934"/>
                <a:gd name="csY0" fmla="*/ 0 h 290953"/>
                <a:gd name="csX1" fmla="*/ 84975 w 581934"/>
                <a:gd name="csY1" fmla="*/ 0 h 290953"/>
                <a:gd name="csX2" fmla="*/ 0 w 581934"/>
                <a:gd name="csY2" fmla="*/ 84975 h 290953"/>
                <a:gd name="csX3" fmla="*/ 0 w 581934"/>
                <a:gd name="csY3" fmla="*/ 205979 h 290953"/>
                <a:gd name="csX4" fmla="*/ 84975 w 581934"/>
                <a:gd name="csY4" fmla="*/ 290953 h 290953"/>
                <a:gd name="csX5" fmla="*/ 496960 w 581934"/>
                <a:gd name="csY5" fmla="*/ 290953 h 290953"/>
                <a:gd name="csX6" fmla="*/ 581935 w 581934"/>
                <a:gd name="csY6" fmla="*/ 205979 h 290953"/>
                <a:gd name="csX7" fmla="*/ 581935 w 581934"/>
                <a:gd name="csY7" fmla="*/ 84975 h 290953"/>
                <a:gd name="csX8" fmla="*/ 496960 w 581934"/>
                <a:gd name="csY8" fmla="*/ 0 h 2909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290953">
                  <a:moveTo>
                    <a:pt x="496960" y="0"/>
                  </a:moveTo>
                  <a:lnTo>
                    <a:pt x="84975" y="0"/>
                  </a:lnTo>
                  <a:cubicBezTo>
                    <a:pt x="38046" y="0"/>
                    <a:pt x="0" y="38045"/>
                    <a:pt x="0" y="84975"/>
                  </a:cubicBezTo>
                  <a:lnTo>
                    <a:pt x="0" y="205979"/>
                  </a:lnTo>
                  <a:cubicBezTo>
                    <a:pt x="0" y="252910"/>
                    <a:pt x="38046" y="290953"/>
                    <a:pt x="84975" y="290953"/>
                  </a:cubicBezTo>
                  <a:lnTo>
                    <a:pt x="496960" y="290953"/>
                  </a:lnTo>
                  <a:cubicBezTo>
                    <a:pt x="543891" y="290953"/>
                    <a:pt x="581935" y="252910"/>
                    <a:pt x="581935" y="205979"/>
                  </a:cubicBezTo>
                  <a:lnTo>
                    <a:pt x="581935" y="84975"/>
                  </a:lnTo>
                  <a:cubicBezTo>
                    <a:pt x="581935" y="38045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0039CD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9F892F56-AB87-5FF3-E51A-F09BAEE7ABE1}"/>
                </a:ext>
              </a:extLst>
            </p:cNvPr>
            <p:cNvSpPr/>
            <p:nvPr/>
          </p:nvSpPr>
          <p:spPr>
            <a:xfrm>
              <a:off x="574361" y="1767950"/>
              <a:ext cx="389985" cy="552628"/>
            </a:xfrm>
            <a:custGeom>
              <a:avLst/>
              <a:gdLst>
                <a:gd name="csX0" fmla="*/ 496960 w 581934"/>
                <a:gd name="csY0" fmla="*/ 0 h 872944"/>
                <a:gd name="csX1" fmla="*/ 84975 w 581934"/>
                <a:gd name="csY1" fmla="*/ 0 h 872944"/>
                <a:gd name="csX2" fmla="*/ 0 w 581934"/>
                <a:gd name="csY2" fmla="*/ 84975 h 872944"/>
                <a:gd name="csX3" fmla="*/ 0 w 581934"/>
                <a:gd name="csY3" fmla="*/ 787970 h 872944"/>
                <a:gd name="csX4" fmla="*/ 84975 w 581934"/>
                <a:gd name="csY4" fmla="*/ 872944 h 872944"/>
                <a:gd name="csX5" fmla="*/ 496960 w 581934"/>
                <a:gd name="csY5" fmla="*/ 872944 h 872944"/>
                <a:gd name="csX6" fmla="*/ 581935 w 581934"/>
                <a:gd name="csY6" fmla="*/ 787970 h 872944"/>
                <a:gd name="csX7" fmla="*/ 581935 w 581934"/>
                <a:gd name="csY7" fmla="*/ 84975 h 872944"/>
                <a:gd name="csX8" fmla="*/ 496960 w 581934"/>
                <a:gd name="csY8" fmla="*/ 0 h 8729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872944">
                  <a:moveTo>
                    <a:pt x="496960" y="0"/>
                  </a:moveTo>
                  <a:lnTo>
                    <a:pt x="84975" y="0"/>
                  </a:lnTo>
                  <a:cubicBezTo>
                    <a:pt x="38046" y="0"/>
                    <a:pt x="0" y="38043"/>
                    <a:pt x="0" y="84975"/>
                  </a:cubicBezTo>
                  <a:lnTo>
                    <a:pt x="0" y="787970"/>
                  </a:lnTo>
                  <a:cubicBezTo>
                    <a:pt x="0" y="834901"/>
                    <a:pt x="38046" y="872944"/>
                    <a:pt x="84975" y="872944"/>
                  </a:cubicBezTo>
                  <a:lnTo>
                    <a:pt x="496960" y="872944"/>
                  </a:lnTo>
                  <a:cubicBezTo>
                    <a:pt x="543891" y="872944"/>
                    <a:pt x="581935" y="834901"/>
                    <a:pt x="581935" y="787970"/>
                  </a:cubicBezTo>
                  <a:lnTo>
                    <a:pt x="581935" y="84975"/>
                  </a:lnTo>
                  <a:cubicBezTo>
                    <a:pt x="581935" y="38043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A6A6A6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11" name="Free-form: Shape 10">
              <a:extLst>
                <a:ext uri="{FF2B5EF4-FFF2-40B4-BE49-F238E27FC236}">
                  <a16:creationId xmlns:a16="http://schemas.microsoft.com/office/drawing/2014/main" id="{E95CD2A0-B5CD-9999-9433-34B6532D1F4A}"/>
                </a:ext>
              </a:extLst>
            </p:cNvPr>
            <p:cNvSpPr/>
            <p:nvPr/>
          </p:nvSpPr>
          <p:spPr>
            <a:xfrm>
              <a:off x="54350" y="2013556"/>
              <a:ext cx="389985" cy="307004"/>
            </a:xfrm>
            <a:custGeom>
              <a:avLst/>
              <a:gdLst>
                <a:gd name="csX0" fmla="*/ 496960 w 581934"/>
                <a:gd name="csY0" fmla="*/ 0 h 484950"/>
                <a:gd name="csX1" fmla="*/ 84975 w 581934"/>
                <a:gd name="csY1" fmla="*/ 0 h 484950"/>
                <a:gd name="csX2" fmla="*/ 0 w 581934"/>
                <a:gd name="csY2" fmla="*/ 84975 h 484950"/>
                <a:gd name="csX3" fmla="*/ 0 w 581934"/>
                <a:gd name="csY3" fmla="*/ 399976 h 484950"/>
                <a:gd name="csX4" fmla="*/ 84975 w 581934"/>
                <a:gd name="csY4" fmla="*/ 484950 h 484950"/>
                <a:gd name="csX5" fmla="*/ 496960 w 581934"/>
                <a:gd name="csY5" fmla="*/ 484950 h 484950"/>
                <a:gd name="csX6" fmla="*/ 581935 w 581934"/>
                <a:gd name="csY6" fmla="*/ 399976 h 484950"/>
                <a:gd name="csX7" fmla="*/ 581935 w 581934"/>
                <a:gd name="csY7" fmla="*/ 84975 h 484950"/>
                <a:gd name="csX8" fmla="*/ 496960 w 581934"/>
                <a:gd name="csY8" fmla="*/ 0 h 4849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81934" h="484950">
                  <a:moveTo>
                    <a:pt x="496960" y="0"/>
                  </a:moveTo>
                  <a:lnTo>
                    <a:pt x="84975" y="0"/>
                  </a:lnTo>
                  <a:cubicBezTo>
                    <a:pt x="38045" y="0"/>
                    <a:pt x="0" y="38043"/>
                    <a:pt x="0" y="84975"/>
                  </a:cubicBezTo>
                  <a:lnTo>
                    <a:pt x="0" y="399976"/>
                  </a:lnTo>
                  <a:cubicBezTo>
                    <a:pt x="0" y="446904"/>
                    <a:pt x="38045" y="484950"/>
                    <a:pt x="84975" y="484950"/>
                  </a:cubicBezTo>
                  <a:lnTo>
                    <a:pt x="496960" y="484950"/>
                  </a:lnTo>
                  <a:cubicBezTo>
                    <a:pt x="543891" y="484950"/>
                    <a:pt x="581935" y="446904"/>
                    <a:pt x="581935" y="399976"/>
                  </a:cubicBezTo>
                  <a:lnTo>
                    <a:pt x="581935" y="84975"/>
                  </a:lnTo>
                  <a:cubicBezTo>
                    <a:pt x="581935" y="38043"/>
                    <a:pt x="543891" y="0"/>
                    <a:pt x="496960" y="0"/>
                  </a:cubicBezTo>
                  <a:close/>
                </a:path>
              </a:pathLst>
            </a:custGeom>
            <a:noFill/>
            <a:ln w="12700" cap="rnd">
              <a:solidFill>
                <a:srgbClr val="0039CD"/>
              </a:solidFill>
              <a:prstDash val="solid"/>
              <a:round/>
            </a:ln>
          </p:spPr>
          <p:txBody>
            <a:bodyPr/>
            <a:lstStyle/>
            <a:p>
              <a:endParaRPr lang="en-KE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611DB478-9CC9-8A3E-748A-5E639C9A9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857" y="2616648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C316543-38A1-E531-583B-E26F70F996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857" y="5063428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9934BEC-502D-EA71-1076-3764CE4CBD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987" y="3502569"/>
            <a:ext cx="914400" cy="9144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6580838-F7A6-7CE5-B706-AAC04D2A3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506" y="4351210"/>
            <a:ext cx="914400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544D1A4-A858-784F-7723-0190EF231F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51934" y="3777974"/>
            <a:ext cx="914400" cy="9144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8F4A134-51F2-5C4B-3369-A1AD35CE20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51934" y="2972572"/>
            <a:ext cx="914400" cy="9144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3BE1AB1-723A-E684-B27C-F60C8D0BDE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51934" y="2001886"/>
            <a:ext cx="914400" cy="9144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F5B81AF-3E20-52A8-A007-35444A1BF8B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51934" y="4602687"/>
            <a:ext cx="914400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82C0E23-B5D0-8FF7-9D68-CD3B7A33F0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0857" y="1775003"/>
            <a:ext cx="914400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983EB92-C9E3-D668-6341-9E71A79C09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151934" y="1033500"/>
            <a:ext cx="914400" cy="914400"/>
          </a:xfrm>
          <a:prstGeom prst="rect">
            <a:avLst/>
          </a:prstGeom>
        </p:spPr>
      </p:pic>
      <p:pic>
        <p:nvPicPr>
          <p:cNvPr id="36" name="Graphic 35" descr="Information outline">
            <a:extLst>
              <a:ext uri="{FF2B5EF4-FFF2-40B4-BE49-F238E27FC236}">
                <a16:creationId xmlns:a16="http://schemas.microsoft.com/office/drawing/2014/main" id="{25CE8498-A2CA-3BDB-A2A5-3AAAAF8CFCE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40857" y="5899899"/>
            <a:ext cx="914400" cy="914400"/>
          </a:xfrm>
          <a:prstGeom prst="rect">
            <a:avLst/>
          </a:prstGeom>
        </p:spPr>
      </p:pic>
      <p:pic>
        <p:nvPicPr>
          <p:cNvPr id="37" name="Graphic 36" descr="Information outline">
            <a:extLst>
              <a:ext uri="{FF2B5EF4-FFF2-40B4-BE49-F238E27FC236}">
                <a16:creationId xmlns:a16="http://schemas.microsoft.com/office/drawing/2014/main" id="{39FC7B23-E581-8D48-5D69-DF6EBDFC521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215362" y="5408089"/>
            <a:ext cx="914400" cy="914400"/>
          </a:xfrm>
          <a:prstGeom prst="rect">
            <a:avLst/>
          </a:prstGeom>
        </p:spPr>
      </p:pic>
      <p:pic>
        <p:nvPicPr>
          <p:cNvPr id="6" name="Graphic 5" descr="Bitcoin with solid fill">
            <a:extLst>
              <a:ext uri="{FF2B5EF4-FFF2-40B4-BE49-F238E27FC236}">
                <a16:creationId xmlns:a16="http://schemas.microsoft.com/office/drawing/2014/main" id="{2A705AE1-D523-83D5-03E8-302312A03A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37349" y="1327640"/>
            <a:ext cx="969530" cy="96953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B47948E-F1A5-C5D8-12BD-CAA3A14A7847}"/>
              </a:ext>
            </a:extLst>
          </p:cNvPr>
          <p:cNvGrpSpPr/>
          <p:nvPr/>
        </p:nvGrpSpPr>
        <p:grpSpPr>
          <a:xfrm>
            <a:off x="1680399" y="5528656"/>
            <a:ext cx="791621" cy="814399"/>
            <a:chOff x="6002425" y="2660892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7E2D982-E900-538C-25C6-6427F129170B}"/>
                </a:ext>
              </a:extLst>
            </p:cNvPr>
            <p:cNvSpPr/>
            <p:nvPr/>
          </p:nvSpPr>
          <p:spPr>
            <a:xfrm>
              <a:off x="6002425" y="2660892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18" name="Graphic 17" descr="Philanthropy with solid fill">
              <a:extLst>
                <a:ext uri="{FF2B5EF4-FFF2-40B4-BE49-F238E27FC236}">
                  <a16:creationId xmlns:a16="http://schemas.microsoft.com/office/drawing/2014/main" id="{77CDA9BC-4953-5AFC-86B4-13BD9E0C8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196804" y="2824859"/>
              <a:ext cx="1000552" cy="1000552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83D03FD-A0A4-5E82-D263-4F50FD1216F7}"/>
              </a:ext>
            </a:extLst>
          </p:cNvPr>
          <p:cNvGrpSpPr/>
          <p:nvPr/>
        </p:nvGrpSpPr>
        <p:grpSpPr>
          <a:xfrm>
            <a:off x="3033465" y="1106092"/>
            <a:ext cx="764646" cy="769050"/>
            <a:chOff x="5530535" y="4314576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C02D074-46E1-C232-CDDD-3593D49DAFD2}"/>
                </a:ext>
              </a:extLst>
            </p:cNvPr>
            <p:cNvSpPr/>
            <p:nvPr/>
          </p:nvSpPr>
          <p:spPr>
            <a:xfrm>
              <a:off x="5530535" y="4314576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26" name="Graphic 25" descr="Shopping cart with solid fill">
              <a:extLst>
                <a:ext uri="{FF2B5EF4-FFF2-40B4-BE49-F238E27FC236}">
                  <a16:creationId xmlns:a16="http://schemas.microsoft.com/office/drawing/2014/main" id="{2150D3ED-5535-F5EB-E80F-62053BE2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784161" y="4550198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D526A1-E0B3-EFE2-6E13-085D058DE8A5}"/>
              </a:ext>
            </a:extLst>
          </p:cNvPr>
          <p:cNvGrpSpPr/>
          <p:nvPr/>
        </p:nvGrpSpPr>
        <p:grpSpPr>
          <a:xfrm>
            <a:off x="2902104" y="3121373"/>
            <a:ext cx="914400" cy="914400"/>
            <a:chOff x="7193223" y="1047879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CC2CF8-D409-1134-30E1-AE2FEDE29020}"/>
                </a:ext>
              </a:extLst>
            </p:cNvPr>
            <p:cNvSpPr/>
            <p:nvPr/>
          </p:nvSpPr>
          <p:spPr>
            <a:xfrm>
              <a:off x="7193223" y="1047879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24" name="Graphic 23" descr="Search Inventory with solid fill">
              <a:extLst>
                <a:ext uri="{FF2B5EF4-FFF2-40B4-BE49-F238E27FC236}">
                  <a16:creationId xmlns:a16="http://schemas.microsoft.com/office/drawing/2014/main" id="{7F7808C5-13EB-89DF-A912-EA0F4EBEE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428844" y="1277676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9EC0F4-0CAF-0533-5CEE-9C36892381CD}"/>
              </a:ext>
            </a:extLst>
          </p:cNvPr>
          <p:cNvGrpSpPr/>
          <p:nvPr/>
        </p:nvGrpSpPr>
        <p:grpSpPr>
          <a:xfrm>
            <a:off x="2950182" y="2077594"/>
            <a:ext cx="818244" cy="790714"/>
            <a:chOff x="7202253" y="2778568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1126E70-9CAF-55F1-9F2C-39C691712991}"/>
                </a:ext>
              </a:extLst>
            </p:cNvPr>
            <p:cNvSpPr/>
            <p:nvPr/>
          </p:nvSpPr>
          <p:spPr>
            <a:xfrm>
              <a:off x="7202253" y="2778568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22" name="Graphic 21" descr="Loan with solid fill">
              <a:extLst>
                <a:ext uri="{FF2B5EF4-FFF2-40B4-BE49-F238E27FC236}">
                  <a16:creationId xmlns:a16="http://schemas.microsoft.com/office/drawing/2014/main" id="{956A7B59-7A92-4E4A-7E41-FA21F7DB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411043" y="3014189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49D29D-E7E0-7695-8837-F2F63A073433}"/>
              </a:ext>
            </a:extLst>
          </p:cNvPr>
          <p:cNvGrpSpPr/>
          <p:nvPr/>
        </p:nvGrpSpPr>
        <p:grpSpPr>
          <a:xfrm>
            <a:off x="1742890" y="4513098"/>
            <a:ext cx="770400" cy="769049"/>
            <a:chOff x="3437759" y="5086401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0F690B-EB5A-F4A4-AE57-8D858B7770C9}"/>
                </a:ext>
              </a:extLst>
            </p:cNvPr>
            <p:cNvSpPr/>
            <p:nvPr/>
          </p:nvSpPr>
          <p:spPr>
            <a:xfrm>
              <a:off x="3437759" y="5086401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20" name="Graphic 19" descr="Monthly calendar with solid fill">
              <a:extLst>
                <a:ext uri="{FF2B5EF4-FFF2-40B4-BE49-F238E27FC236}">
                  <a16:creationId xmlns:a16="http://schemas.microsoft.com/office/drawing/2014/main" id="{8EE9F1E9-E333-6B7B-957A-7A6B66E50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626481" y="5289331"/>
              <a:ext cx="991329" cy="991329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B11146B-99FA-CD7C-F93F-D3DC5977E0BD}"/>
              </a:ext>
            </a:extLst>
          </p:cNvPr>
          <p:cNvGrpSpPr/>
          <p:nvPr/>
        </p:nvGrpSpPr>
        <p:grpSpPr>
          <a:xfrm>
            <a:off x="1772054" y="2258505"/>
            <a:ext cx="818244" cy="790713"/>
            <a:chOff x="3482896" y="3509374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3AC8CA6-D5D2-1C42-0074-52944F637271}"/>
                </a:ext>
              </a:extLst>
            </p:cNvPr>
            <p:cNvSpPr/>
            <p:nvPr/>
          </p:nvSpPr>
          <p:spPr>
            <a:xfrm>
              <a:off x="3482896" y="3509374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17" name="Graphic 16" descr="Stopwatch 75% with solid fill">
              <a:extLst>
                <a:ext uri="{FF2B5EF4-FFF2-40B4-BE49-F238E27FC236}">
                  <a16:creationId xmlns:a16="http://schemas.microsoft.com/office/drawing/2014/main" id="{637D0220-67D5-B419-B904-93C2C8788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3683483" y="3707010"/>
              <a:ext cx="972486" cy="972486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EA8CF7-CB4E-3D19-D6E1-0AC2063816E6}"/>
              </a:ext>
            </a:extLst>
          </p:cNvPr>
          <p:cNvGrpSpPr/>
          <p:nvPr/>
        </p:nvGrpSpPr>
        <p:grpSpPr>
          <a:xfrm>
            <a:off x="1774997" y="1078869"/>
            <a:ext cx="865239" cy="839465"/>
            <a:chOff x="3702044" y="1231956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5AE0EDA-44B3-A932-C834-BB5E2E6DB294}"/>
                </a:ext>
              </a:extLst>
            </p:cNvPr>
            <p:cNvSpPr/>
            <p:nvPr/>
          </p:nvSpPr>
          <p:spPr>
            <a:xfrm>
              <a:off x="3702044" y="1231956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23" name="Graphic 22" descr="Bullseye with solid fill">
              <a:extLst>
                <a:ext uri="{FF2B5EF4-FFF2-40B4-BE49-F238E27FC236}">
                  <a16:creationId xmlns:a16="http://schemas.microsoft.com/office/drawing/2014/main" id="{1E28DD4A-2BFD-1178-A5B0-E903EE85A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3915494" y="1461020"/>
              <a:ext cx="944080" cy="94408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40AF0E-519D-CE89-51A9-E4A1C188A30F}"/>
              </a:ext>
            </a:extLst>
          </p:cNvPr>
          <p:cNvGrpSpPr/>
          <p:nvPr/>
        </p:nvGrpSpPr>
        <p:grpSpPr>
          <a:xfrm>
            <a:off x="2925738" y="4288838"/>
            <a:ext cx="842688" cy="853152"/>
            <a:chOff x="7227142" y="4030217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DF5B1B-531B-2066-5A46-58F72BF3133F}"/>
                </a:ext>
              </a:extLst>
            </p:cNvPr>
            <p:cNvSpPr/>
            <p:nvPr/>
          </p:nvSpPr>
          <p:spPr>
            <a:xfrm>
              <a:off x="7227142" y="4030217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50" name="Graphic 49" descr="Alarm clock with solid fill">
              <a:extLst>
                <a:ext uri="{FF2B5EF4-FFF2-40B4-BE49-F238E27FC236}">
                  <a16:creationId xmlns:a16="http://schemas.microsoft.com/office/drawing/2014/main" id="{485AD370-85F7-6BF0-1FEE-9F38959D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7423373" y="4248807"/>
              <a:ext cx="981796" cy="981796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696371-05C8-0B31-94CA-0364AD7AEE48}"/>
              </a:ext>
            </a:extLst>
          </p:cNvPr>
          <p:cNvGrpSpPr/>
          <p:nvPr/>
        </p:nvGrpSpPr>
        <p:grpSpPr>
          <a:xfrm>
            <a:off x="2829152" y="5375000"/>
            <a:ext cx="914400" cy="930754"/>
            <a:chOff x="7559399" y="5445554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D621A6A-06A2-4032-BA8D-B3D43C39687A}"/>
                </a:ext>
              </a:extLst>
            </p:cNvPr>
            <p:cNvSpPr/>
            <p:nvPr/>
          </p:nvSpPr>
          <p:spPr>
            <a:xfrm>
              <a:off x="7559399" y="5445554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115078B1-13DD-F85B-89C5-B6EEA8E9E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7748752" y="5647791"/>
              <a:ext cx="979405" cy="97940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EDC9AD-4D19-E328-5E76-721028BF056E}"/>
              </a:ext>
            </a:extLst>
          </p:cNvPr>
          <p:cNvGrpSpPr/>
          <p:nvPr/>
        </p:nvGrpSpPr>
        <p:grpSpPr>
          <a:xfrm>
            <a:off x="1746895" y="3389389"/>
            <a:ext cx="791620" cy="769048"/>
            <a:chOff x="1939985" y="4954969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D84D7CA-D237-E81A-351D-BE9C5BE7B998}"/>
                </a:ext>
              </a:extLst>
            </p:cNvPr>
            <p:cNvSpPr/>
            <p:nvPr/>
          </p:nvSpPr>
          <p:spPr>
            <a:xfrm>
              <a:off x="1939985" y="4954969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16" name="Graphic 15" descr="Coins with solid fill">
              <a:extLst>
                <a:ext uri="{FF2B5EF4-FFF2-40B4-BE49-F238E27FC236}">
                  <a16:creationId xmlns:a16="http://schemas.microsoft.com/office/drawing/2014/main" id="{DA9F1F8E-60FC-3F9A-F754-1FADE138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181350" y="5190590"/>
              <a:ext cx="914400" cy="9144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2643E06-F031-9A60-94B6-F41BB4BB8DD5}"/>
              </a:ext>
            </a:extLst>
          </p:cNvPr>
          <p:cNvGrpSpPr/>
          <p:nvPr/>
        </p:nvGrpSpPr>
        <p:grpSpPr>
          <a:xfrm>
            <a:off x="3806980" y="5431841"/>
            <a:ext cx="914400" cy="911214"/>
            <a:chOff x="8879893" y="1174905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1D01368-8013-19E1-B6C9-E4B49468F444}"/>
                </a:ext>
              </a:extLst>
            </p:cNvPr>
            <p:cNvSpPr/>
            <p:nvPr/>
          </p:nvSpPr>
          <p:spPr>
            <a:xfrm>
              <a:off x="8879893" y="1174905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49" name="Graphic 48" descr="Shopping basket with solid fill">
              <a:extLst>
                <a:ext uri="{FF2B5EF4-FFF2-40B4-BE49-F238E27FC236}">
                  <a16:creationId xmlns:a16="http://schemas.microsoft.com/office/drawing/2014/main" id="{1ABDCFF6-A3BD-950F-2C01-FE1E4C4D3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111019" y="1467577"/>
              <a:ext cx="914400" cy="9144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A6EABCF-903D-41F8-1AFC-0F01A584E233}"/>
              </a:ext>
            </a:extLst>
          </p:cNvPr>
          <p:cNvGrpSpPr/>
          <p:nvPr/>
        </p:nvGrpSpPr>
        <p:grpSpPr>
          <a:xfrm>
            <a:off x="3919645" y="4385213"/>
            <a:ext cx="818244" cy="790714"/>
            <a:chOff x="6571753" y="3049218"/>
            <a:chExt cx="1385643" cy="1385643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6A9741-A5F2-A2DA-BC9D-4C627EC2EE9F}"/>
                </a:ext>
              </a:extLst>
            </p:cNvPr>
            <p:cNvSpPr/>
            <p:nvPr/>
          </p:nvSpPr>
          <p:spPr>
            <a:xfrm>
              <a:off x="6571753" y="3049218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51" name="Graphic 50" descr="World with solid fill">
              <a:extLst>
                <a:ext uri="{FF2B5EF4-FFF2-40B4-BE49-F238E27FC236}">
                  <a16:creationId xmlns:a16="http://schemas.microsoft.com/office/drawing/2014/main" id="{41B87B29-B816-3542-FDDB-904EC0012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6789538" y="3298876"/>
              <a:ext cx="950072" cy="950072"/>
            </a:xfrm>
            <a:prstGeom prst="rect">
              <a:avLst/>
            </a:prstGeom>
          </p:spPr>
        </p:pic>
      </p:grpSp>
      <p:pic>
        <p:nvPicPr>
          <p:cNvPr id="75" name="Graphic 74" descr="Moon Cake with solid fill">
            <a:extLst>
              <a:ext uri="{FF2B5EF4-FFF2-40B4-BE49-F238E27FC236}">
                <a16:creationId xmlns:a16="http://schemas.microsoft.com/office/drawing/2014/main" id="{827FF71A-F0F3-0934-10C7-ACFC0392AE4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036970" y="2103750"/>
            <a:ext cx="259226" cy="241403"/>
          </a:xfrm>
          <a:prstGeom prst="rect">
            <a:avLst/>
          </a:prstGeom>
        </p:spPr>
      </p:pic>
      <p:pic>
        <p:nvPicPr>
          <p:cNvPr id="77" name="Graphic 76" descr="Peas In Pod with solid fill">
            <a:extLst>
              <a:ext uri="{FF2B5EF4-FFF2-40B4-BE49-F238E27FC236}">
                <a16:creationId xmlns:a16="http://schemas.microsoft.com/office/drawing/2014/main" id="{681136A6-B1D6-817F-040E-D6168984B07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067395" y="2463871"/>
            <a:ext cx="278704" cy="259200"/>
          </a:xfrm>
          <a:prstGeom prst="rect">
            <a:avLst/>
          </a:prstGeom>
        </p:spPr>
      </p:pic>
      <p:pic>
        <p:nvPicPr>
          <p:cNvPr id="69" name="Graphic 68" descr="Chicken leg with solid fill">
            <a:extLst>
              <a:ext uri="{FF2B5EF4-FFF2-40B4-BE49-F238E27FC236}">
                <a16:creationId xmlns:a16="http://schemas.microsoft.com/office/drawing/2014/main" id="{068E46E0-3E0E-91B2-DD14-8106FE81C1F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036996" y="2793556"/>
            <a:ext cx="259200" cy="224858"/>
          </a:xfrm>
          <a:prstGeom prst="rect">
            <a:avLst/>
          </a:prstGeom>
        </p:spPr>
      </p:pic>
      <p:pic>
        <p:nvPicPr>
          <p:cNvPr id="67" name="Graphic 66" descr="Grain with solid fill">
            <a:extLst>
              <a:ext uri="{FF2B5EF4-FFF2-40B4-BE49-F238E27FC236}">
                <a16:creationId xmlns:a16="http://schemas.microsoft.com/office/drawing/2014/main" id="{987EA308-194B-8603-A983-147AA56C835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989725" y="3128686"/>
            <a:ext cx="259200" cy="270025"/>
          </a:xfrm>
          <a:prstGeom prst="rect">
            <a:avLst/>
          </a:prstGeom>
        </p:spPr>
      </p:pic>
      <p:pic>
        <p:nvPicPr>
          <p:cNvPr id="65" name="Graphic 64" descr="Crab with solid fill">
            <a:extLst>
              <a:ext uri="{FF2B5EF4-FFF2-40B4-BE49-F238E27FC236}">
                <a16:creationId xmlns:a16="http://schemas.microsoft.com/office/drawing/2014/main" id="{D2C943E2-3089-388F-B72A-2F62F29F854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962552" y="3574729"/>
            <a:ext cx="259200" cy="240164"/>
          </a:xfrm>
          <a:prstGeom prst="rect">
            <a:avLst/>
          </a:prstGeom>
        </p:spPr>
      </p:pic>
      <p:pic>
        <p:nvPicPr>
          <p:cNvPr id="61" name="Graphic 60" descr="Dairy with solid fill">
            <a:extLst>
              <a:ext uri="{FF2B5EF4-FFF2-40B4-BE49-F238E27FC236}">
                <a16:creationId xmlns:a16="http://schemas.microsoft.com/office/drawing/2014/main" id="{F0008A3F-82D2-C4CC-72E7-72DC8E05F36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914796" y="4683342"/>
            <a:ext cx="259200" cy="228383"/>
          </a:xfrm>
          <a:prstGeom prst="rect">
            <a:avLst/>
          </a:prstGeom>
        </p:spPr>
      </p:pic>
      <p:pic>
        <p:nvPicPr>
          <p:cNvPr id="63" name="Graphic 62" descr="Tea with solid fill">
            <a:extLst>
              <a:ext uri="{FF2B5EF4-FFF2-40B4-BE49-F238E27FC236}">
                <a16:creationId xmlns:a16="http://schemas.microsoft.com/office/drawing/2014/main" id="{E7ED791F-C01E-8508-7C04-2C669F3DE53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977837" y="3908803"/>
            <a:ext cx="259200" cy="234079"/>
          </a:xfrm>
          <a:prstGeom prst="rect">
            <a:avLst/>
          </a:prstGeom>
        </p:spPr>
      </p:pic>
      <p:pic>
        <p:nvPicPr>
          <p:cNvPr id="73" name="Graphic 72" descr="Chili pepper with solid fill">
            <a:extLst>
              <a:ext uri="{FF2B5EF4-FFF2-40B4-BE49-F238E27FC236}">
                <a16:creationId xmlns:a16="http://schemas.microsoft.com/office/drawing/2014/main" id="{E66B411A-666B-B004-5CB7-7267FBAB0E3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926101" y="4318995"/>
            <a:ext cx="259200" cy="257156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7D4683C-41DE-842D-4025-905DBBA5DC68}"/>
              </a:ext>
            </a:extLst>
          </p:cNvPr>
          <p:cNvGrpSpPr/>
          <p:nvPr/>
        </p:nvGrpSpPr>
        <p:grpSpPr>
          <a:xfrm>
            <a:off x="9623078" y="1263115"/>
            <a:ext cx="678418" cy="632179"/>
            <a:chOff x="7216129" y="3830112"/>
            <a:chExt cx="1385643" cy="138564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5F75B2-5245-240B-580D-D84EC618ECA7}"/>
                </a:ext>
              </a:extLst>
            </p:cNvPr>
            <p:cNvSpPr/>
            <p:nvPr/>
          </p:nvSpPr>
          <p:spPr>
            <a:xfrm>
              <a:off x="7216129" y="3830112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99" name="Graphic 98" descr="South America with solid fill">
              <a:extLst>
                <a:ext uri="{FF2B5EF4-FFF2-40B4-BE49-F238E27FC236}">
                  <a16:creationId xmlns:a16="http://schemas.microsoft.com/office/drawing/2014/main" id="{90E5B92B-15F2-D45E-2EA9-AD4BC544F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7451750" y="4065733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20467F9-E736-C0E6-8B61-98B85751637F}"/>
              </a:ext>
            </a:extLst>
          </p:cNvPr>
          <p:cNvGrpSpPr/>
          <p:nvPr/>
        </p:nvGrpSpPr>
        <p:grpSpPr>
          <a:xfrm>
            <a:off x="9623078" y="2062226"/>
            <a:ext cx="678418" cy="663954"/>
            <a:chOff x="8711380" y="4325832"/>
            <a:chExt cx="1385643" cy="1385643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1C8C6D0-0AB7-AB15-99A7-DA61CDD3F5A3}"/>
                </a:ext>
              </a:extLst>
            </p:cNvPr>
            <p:cNvSpPr/>
            <p:nvPr/>
          </p:nvSpPr>
          <p:spPr>
            <a:xfrm>
              <a:off x="8711380" y="4325832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97" name="Graphic 96" descr="North America with solid fill">
              <a:extLst>
                <a:ext uri="{FF2B5EF4-FFF2-40B4-BE49-F238E27FC236}">
                  <a16:creationId xmlns:a16="http://schemas.microsoft.com/office/drawing/2014/main" id="{B5FD5EB6-70B8-1D58-8788-19F74B12A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8958303" y="4596445"/>
              <a:ext cx="914400" cy="91440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D5D64E3-7D7D-5ABD-629C-CA068D724734}"/>
              </a:ext>
            </a:extLst>
          </p:cNvPr>
          <p:cNvGrpSpPr/>
          <p:nvPr/>
        </p:nvGrpSpPr>
        <p:grpSpPr>
          <a:xfrm>
            <a:off x="9623078" y="2855849"/>
            <a:ext cx="733084" cy="663954"/>
            <a:chOff x="5727621" y="5059887"/>
            <a:chExt cx="1385643" cy="1385643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8C58894-8FCB-D19D-4947-AEAEE7EE36D4}"/>
                </a:ext>
              </a:extLst>
            </p:cNvPr>
            <p:cNvSpPr/>
            <p:nvPr/>
          </p:nvSpPr>
          <p:spPr>
            <a:xfrm>
              <a:off x="5727621" y="5059887"/>
              <a:ext cx="1385643" cy="1385643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 dirty="0"/>
            </a:p>
          </p:txBody>
        </p:sp>
        <p:pic>
          <p:nvPicPr>
            <p:cNvPr id="104" name="Graphic 103" descr="Europe with solid fill">
              <a:extLst>
                <a:ext uri="{FF2B5EF4-FFF2-40B4-BE49-F238E27FC236}">
                  <a16:creationId xmlns:a16="http://schemas.microsoft.com/office/drawing/2014/main" id="{564AC3C1-7F73-9FB9-2ED0-A1833E033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5963242" y="5302287"/>
              <a:ext cx="914400" cy="914400"/>
            </a:xfrm>
            <a:prstGeom prst="rect">
              <a:avLst/>
            </a:prstGeom>
          </p:spPr>
        </p:pic>
      </p:grpSp>
      <p:pic>
        <p:nvPicPr>
          <p:cNvPr id="64" name="Graphic 63" descr="Candy outline">
            <a:extLst>
              <a:ext uri="{FF2B5EF4-FFF2-40B4-BE49-F238E27FC236}">
                <a16:creationId xmlns:a16="http://schemas.microsoft.com/office/drawing/2014/main" id="{5B37E361-21BB-64F4-E50F-5BE6399D3B4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346099" y="1641722"/>
            <a:ext cx="259200" cy="259200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E53F020C-216D-572E-03D5-CB0CC47A181D}"/>
              </a:ext>
            </a:extLst>
          </p:cNvPr>
          <p:cNvSpPr/>
          <p:nvPr/>
        </p:nvSpPr>
        <p:spPr>
          <a:xfrm>
            <a:off x="6972622" y="3018413"/>
            <a:ext cx="151971" cy="151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A8B1C6A-ED71-1B37-EDE8-00AE0E312DE5}"/>
              </a:ext>
            </a:extLst>
          </p:cNvPr>
          <p:cNvSpPr/>
          <p:nvPr/>
        </p:nvSpPr>
        <p:spPr>
          <a:xfrm>
            <a:off x="7402425" y="3018413"/>
            <a:ext cx="151971" cy="151200"/>
          </a:xfrm>
          <a:prstGeom prst="ellipse">
            <a:avLst/>
          </a:prstGeom>
          <a:solidFill>
            <a:srgbClr val="8DEED7"/>
          </a:solidFill>
          <a:ln>
            <a:solidFill>
              <a:srgbClr val="04D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9D8922-61B0-2293-A282-F248D6FF9EBA}"/>
              </a:ext>
            </a:extLst>
          </p:cNvPr>
          <p:cNvSpPr/>
          <p:nvPr/>
        </p:nvSpPr>
        <p:spPr>
          <a:xfrm>
            <a:off x="7772304" y="3018413"/>
            <a:ext cx="151971" cy="151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DCA6958-2263-1AB8-3824-1916E19A97D3}"/>
              </a:ext>
            </a:extLst>
          </p:cNvPr>
          <p:cNvSpPr/>
          <p:nvPr/>
        </p:nvSpPr>
        <p:spPr>
          <a:xfrm>
            <a:off x="6966887" y="3258949"/>
            <a:ext cx="151971" cy="151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CC0A80-16F2-8125-C7F2-D34676055878}"/>
              </a:ext>
            </a:extLst>
          </p:cNvPr>
          <p:cNvSpPr/>
          <p:nvPr/>
        </p:nvSpPr>
        <p:spPr>
          <a:xfrm>
            <a:off x="7402425" y="3258949"/>
            <a:ext cx="151971" cy="151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BC7AB35-5F43-4320-D363-A2D8AC6CE6D3}"/>
              </a:ext>
            </a:extLst>
          </p:cNvPr>
          <p:cNvSpPr/>
          <p:nvPr/>
        </p:nvSpPr>
        <p:spPr>
          <a:xfrm>
            <a:off x="7772304" y="3258949"/>
            <a:ext cx="151971" cy="151200"/>
          </a:xfrm>
          <a:prstGeom prst="ellipse">
            <a:avLst/>
          </a:prstGeom>
          <a:solidFill>
            <a:srgbClr val="F47A83"/>
          </a:solidFill>
          <a:ln>
            <a:solidFill>
              <a:srgbClr val="D64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B6F6F51-91C1-5D42-CFEB-A01565C2A539}"/>
              </a:ext>
            </a:extLst>
          </p:cNvPr>
          <p:cNvSpPr/>
          <p:nvPr/>
        </p:nvSpPr>
        <p:spPr>
          <a:xfrm>
            <a:off x="6966887" y="3499129"/>
            <a:ext cx="151971" cy="151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D53C359-EF51-EF09-8CEE-818D0D6E7A8A}"/>
              </a:ext>
            </a:extLst>
          </p:cNvPr>
          <p:cNvSpPr/>
          <p:nvPr/>
        </p:nvSpPr>
        <p:spPr>
          <a:xfrm>
            <a:off x="7402425" y="3499129"/>
            <a:ext cx="151971" cy="151200"/>
          </a:xfrm>
          <a:prstGeom prst="ellipse">
            <a:avLst/>
          </a:prstGeom>
          <a:solidFill>
            <a:srgbClr val="F47A83"/>
          </a:solidFill>
          <a:ln>
            <a:solidFill>
              <a:srgbClr val="D64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1BF07C6-E8D1-EE91-8761-69AFC0417ED7}"/>
              </a:ext>
            </a:extLst>
          </p:cNvPr>
          <p:cNvSpPr/>
          <p:nvPr/>
        </p:nvSpPr>
        <p:spPr>
          <a:xfrm>
            <a:off x="7008683" y="3845632"/>
            <a:ext cx="891749" cy="190122"/>
          </a:xfrm>
          <a:prstGeom prst="roundRect">
            <a:avLst>
              <a:gd name="adj" fmla="val 43763"/>
            </a:avLst>
          </a:prstGeom>
          <a:solidFill>
            <a:srgbClr val="8DEED7"/>
          </a:solidFill>
          <a:ln>
            <a:solidFill>
              <a:srgbClr val="04D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04D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ONTIME</a:t>
            </a:r>
            <a:endParaRPr lang="en-KE" sz="800" dirty="0">
              <a:solidFill>
                <a:srgbClr val="04D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95CAE9EF-1089-4F97-631C-FC6CBD614199}"/>
              </a:ext>
            </a:extLst>
          </p:cNvPr>
          <p:cNvSpPr/>
          <p:nvPr/>
        </p:nvSpPr>
        <p:spPr>
          <a:xfrm>
            <a:off x="7007537" y="4128873"/>
            <a:ext cx="891749" cy="190122"/>
          </a:xfrm>
          <a:prstGeom prst="roundRect">
            <a:avLst>
              <a:gd name="adj" fmla="val 43763"/>
            </a:avLst>
          </a:prstGeom>
          <a:solidFill>
            <a:srgbClr val="F47A83"/>
          </a:solidFill>
          <a:ln>
            <a:solidFill>
              <a:srgbClr val="D64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D645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</a:t>
            </a:r>
            <a:endParaRPr lang="en-KE" sz="800" dirty="0">
              <a:solidFill>
                <a:srgbClr val="D645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2321F37-15F3-127F-5AAE-9550040D7FE0}"/>
              </a:ext>
            </a:extLst>
          </p:cNvPr>
          <p:cNvSpPr/>
          <p:nvPr/>
        </p:nvSpPr>
        <p:spPr>
          <a:xfrm>
            <a:off x="7019928" y="4388515"/>
            <a:ext cx="891749" cy="190122"/>
          </a:xfrm>
          <a:prstGeom prst="roundRect">
            <a:avLst>
              <a:gd name="adj" fmla="val 43763"/>
            </a:avLst>
          </a:prstGeom>
          <a:solidFill>
            <a:srgbClr val="A6A6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WIP</a:t>
            </a:r>
            <a:endParaRPr lang="en-KE" sz="800" dirty="0">
              <a:solidFill>
                <a:srgbClr val="1A1A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40CA505-8813-E992-2663-6FCF21DD0B8C}"/>
              </a:ext>
            </a:extLst>
          </p:cNvPr>
          <p:cNvCxnSpPr>
            <a:stCxn id="120" idx="6"/>
            <a:endCxn id="121" idx="2"/>
          </p:cNvCxnSpPr>
          <p:nvPr/>
        </p:nvCxnSpPr>
        <p:spPr>
          <a:xfrm>
            <a:off x="7118301" y="2833722"/>
            <a:ext cx="2778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E82F4484-B03C-98A0-FEE7-915026357F7F}"/>
              </a:ext>
            </a:extLst>
          </p:cNvPr>
          <p:cNvSpPr/>
          <p:nvPr/>
        </p:nvSpPr>
        <p:spPr>
          <a:xfrm>
            <a:off x="6966330" y="2758122"/>
            <a:ext cx="151971" cy="151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2F6D755-93B7-20BD-9B20-FE4FBD62FC79}"/>
              </a:ext>
            </a:extLst>
          </p:cNvPr>
          <p:cNvSpPr/>
          <p:nvPr/>
        </p:nvSpPr>
        <p:spPr>
          <a:xfrm>
            <a:off x="7396133" y="2758122"/>
            <a:ext cx="151971" cy="151200"/>
          </a:xfrm>
          <a:prstGeom prst="ellipse">
            <a:avLst/>
          </a:prstGeom>
          <a:solidFill>
            <a:srgbClr val="8DEED7"/>
          </a:solidFill>
          <a:ln>
            <a:solidFill>
              <a:srgbClr val="04D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BE806C2-7628-E389-CC9E-35C031811B32}"/>
              </a:ext>
            </a:extLst>
          </p:cNvPr>
          <p:cNvSpPr/>
          <p:nvPr/>
        </p:nvSpPr>
        <p:spPr>
          <a:xfrm>
            <a:off x="6966329" y="2503213"/>
            <a:ext cx="151971" cy="151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1004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438CF-FF3F-336C-0921-CA2451D7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2B475478-93E0-E8D1-FD77-947315F968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pic>
        <p:nvPicPr>
          <p:cNvPr id="5" name="Picture 4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FD423026-FD1C-6E3A-E236-04561FC47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314196-D48A-845B-3C07-2390823CB4F8}"/>
              </a:ext>
            </a:extLst>
          </p:cNvPr>
          <p:cNvSpPr/>
          <p:nvPr/>
        </p:nvSpPr>
        <p:spPr>
          <a:xfrm>
            <a:off x="696034" y="586612"/>
            <a:ext cx="2574151" cy="1156447"/>
          </a:xfrm>
          <a:prstGeom prst="roundRect">
            <a:avLst>
              <a:gd name="adj" fmla="val 6884"/>
            </a:avLst>
          </a:prstGeom>
          <a:solidFill>
            <a:schemeClr val="tx1">
              <a:lumMod val="65000"/>
              <a:lumOff val="3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2FE7F0-D52A-904B-07CC-B62C66646932}"/>
              </a:ext>
            </a:extLst>
          </p:cNvPr>
          <p:cNvSpPr/>
          <p:nvPr/>
        </p:nvSpPr>
        <p:spPr>
          <a:xfrm>
            <a:off x="-4424" y="7810"/>
            <a:ext cx="488513" cy="6850190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bg1">
                  <a:lumMod val="95000"/>
                  <a:alpha val="91000"/>
                </a:schemeClr>
              </a:gs>
              <a:gs pos="68000">
                <a:schemeClr val="bg1">
                  <a:lumMod val="75000"/>
                  <a:alpha val="49000"/>
                </a:schemeClr>
              </a:gs>
              <a:gs pos="9000">
                <a:schemeClr val="tx1">
                  <a:lumMod val="50000"/>
                  <a:lumOff val="50000"/>
                  <a:alpha val="0"/>
                </a:schemeClr>
              </a:gs>
              <a:gs pos="34000">
                <a:schemeClr val="tx1">
                  <a:lumMod val="50000"/>
                  <a:lumOff val="50000"/>
                  <a:alpha val="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66AA97-F15C-9ED3-808B-193BDF8681C1}"/>
              </a:ext>
            </a:extLst>
          </p:cNvPr>
          <p:cNvSpPr/>
          <p:nvPr/>
        </p:nvSpPr>
        <p:spPr>
          <a:xfrm>
            <a:off x="626054" y="1920297"/>
            <a:ext cx="3741354" cy="1894146"/>
          </a:xfrm>
          <a:prstGeom prst="roundRect">
            <a:avLst>
              <a:gd name="adj" fmla="val 688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75000"/>
                  <a:alpha val="49000"/>
                </a:schemeClr>
              </a:gs>
              <a:gs pos="0">
                <a:schemeClr val="tx1">
                  <a:lumMod val="50000"/>
                  <a:lumOff val="50000"/>
                  <a:alpha val="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D87624-D970-CBAC-E092-421D57423360}"/>
              </a:ext>
            </a:extLst>
          </p:cNvPr>
          <p:cNvSpPr/>
          <p:nvPr/>
        </p:nvSpPr>
        <p:spPr>
          <a:xfrm>
            <a:off x="8630433" y="1920297"/>
            <a:ext cx="3415428" cy="1894146"/>
          </a:xfrm>
          <a:prstGeom prst="roundRect">
            <a:avLst>
              <a:gd name="adj" fmla="val 688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75000"/>
                  <a:alpha val="49000"/>
                </a:schemeClr>
              </a:gs>
              <a:gs pos="0">
                <a:schemeClr val="tx1">
                  <a:lumMod val="50000"/>
                  <a:lumOff val="50000"/>
                  <a:alpha val="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C136BB-44A3-C6E4-41AD-F845234C3739}"/>
              </a:ext>
            </a:extLst>
          </p:cNvPr>
          <p:cNvSpPr/>
          <p:nvPr/>
        </p:nvSpPr>
        <p:spPr>
          <a:xfrm>
            <a:off x="626053" y="3931268"/>
            <a:ext cx="5119217" cy="2811909"/>
          </a:xfrm>
          <a:prstGeom prst="roundRect">
            <a:avLst>
              <a:gd name="adj" fmla="val 688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75000"/>
                  <a:alpha val="49000"/>
                </a:schemeClr>
              </a:gs>
              <a:gs pos="0">
                <a:schemeClr val="tx1">
                  <a:lumMod val="50000"/>
                  <a:lumOff val="50000"/>
                  <a:alpha val="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524FE9-CC9A-F71B-D5C9-278CABC15950}"/>
              </a:ext>
            </a:extLst>
          </p:cNvPr>
          <p:cNvSpPr/>
          <p:nvPr/>
        </p:nvSpPr>
        <p:spPr>
          <a:xfrm>
            <a:off x="6095999" y="3931267"/>
            <a:ext cx="5949863" cy="2811909"/>
          </a:xfrm>
          <a:prstGeom prst="roundRect">
            <a:avLst>
              <a:gd name="adj" fmla="val 688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75000"/>
                  <a:alpha val="49000"/>
                </a:schemeClr>
              </a:gs>
              <a:gs pos="0">
                <a:schemeClr val="tx1">
                  <a:lumMod val="50000"/>
                  <a:lumOff val="50000"/>
                  <a:alpha val="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56AD39-A17C-DE49-A6E8-E4BADBA5A7E9}"/>
              </a:ext>
            </a:extLst>
          </p:cNvPr>
          <p:cNvSpPr/>
          <p:nvPr/>
        </p:nvSpPr>
        <p:spPr>
          <a:xfrm>
            <a:off x="4628243" y="1920296"/>
            <a:ext cx="3741354" cy="1894146"/>
          </a:xfrm>
          <a:prstGeom prst="roundRect">
            <a:avLst>
              <a:gd name="adj" fmla="val 688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75000"/>
                  <a:alpha val="49000"/>
                </a:schemeClr>
              </a:gs>
              <a:gs pos="0">
                <a:schemeClr val="tx1">
                  <a:lumMod val="50000"/>
                  <a:lumOff val="50000"/>
                  <a:alpha val="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A1C702-E8F3-FA1D-00CA-612FEA502238}"/>
              </a:ext>
            </a:extLst>
          </p:cNvPr>
          <p:cNvSpPr/>
          <p:nvPr/>
        </p:nvSpPr>
        <p:spPr>
          <a:xfrm>
            <a:off x="3401656" y="586611"/>
            <a:ext cx="2574151" cy="1156447"/>
          </a:xfrm>
          <a:prstGeom prst="roundRect">
            <a:avLst>
              <a:gd name="adj" fmla="val 6884"/>
            </a:avLst>
          </a:prstGeom>
          <a:solidFill>
            <a:schemeClr val="tx1">
              <a:lumMod val="65000"/>
              <a:lumOff val="3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8C9AF6-BA54-7983-011E-63CCFCE7C42B}"/>
              </a:ext>
            </a:extLst>
          </p:cNvPr>
          <p:cNvSpPr/>
          <p:nvPr/>
        </p:nvSpPr>
        <p:spPr>
          <a:xfrm>
            <a:off x="6095999" y="586611"/>
            <a:ext cx="2574151" cy="1156447"/>
          </a:xfrm>
          <a:prstGeom prst="roundRect">
            <a:avLst>
              <a:gd name="adj" fmla="val 6884"/>
            </a:avLst>
          </a:prstGeom>
          <a:solidFill>
            <a:schemeClr val="tx1">
              <a:lumMod val="65000"/>
              <a:lumOff val="3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93ED92D-B018-178D-5B3B-E4AF34A806FD}"/>
              </a:ext>
            </a:extLst>
          </p:cNvPr>
          <p:cNvSpPr/>
          <p:nvPr/>
        </p:nvSpPr>
        <p:spPr>
          <a:xfrm>
            <a:off x="8921817" y="586611"/>
            <a:ext cx="2574151" cy="1156447"/>
          </a:xfrm>
          <a:prstGeom prst="roundRect">
            <a:avLst>
              <a:gd name="adj" fmla="val 6884"/>
            </a:avLst>
          </a:prstGeom>
          <a:solidFill>
            <a:schemeClr val="tx1">
              <a:lumMod val="65000"/>
              <a:lumOff val="3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5623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2DC2D-9FC1-D3A2-401D-FF4F47D8E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E96888ED-101B-F52D-8FD5-F059C377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pic>
        <p:nvPicPr>
          <p:cNvPr id="54" name="Picture 53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F704D866-C345-28C3-A272-92315867A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7EE7AA-74F2-BD0B-C74D-7D7FE5E30742}"/>
              </a:ext>
            </a:extLst>
          </p:cNvPr>
          <p:cNvSpPr/>
          <p:nvPr/>
        </p:nvSpPr>
        <p:spPr>
          <a:xfrm>
            <a:off x="146067" y="146780"/>
            <a:ext cx="381000" cy="6560535"/>
          </a:xfrm>
          <a:prstGeom prst="roundRect">
            <a:avLst>
              <a:gd name="adj" fmla="val 6746"/>
            </a:avLst>
          </a:prstGeom>
          <a:gradFill>
            <a:gsLst>
              <a:gs pos="100000">
                <a:schemeClr val="bg1">
                  <a:lumMod val="95000"/>
                  <a:alpha val="91000"/>
                </a:schemeClr>
              </a:gs>
              <a:gs pos="68000">
                <a:schemeClr val="bg1">
                  <a:lumMod val="75000"/>
                  <a:alpha val="49000"/>
                </a:schemeClr>
              </a:gs>
              <a:gs pos="9000">
                <a:schemeClr val="tx1">
                  <a:lumMod val="50000"/>
                  <a:lumOff val="50000"/>
                  <a:alpha val="0"/>
                </a:schemeClr>
              </a:gs>
              <a:gs pos="34000">
                <a:schemeClr val="tx1">
                  <a:lumMod val="50000"/>
                  <a:lumOff val="50000"/>
                  <a:alpha val="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AB1F2B-568E-65B9-D252-4EE4742AF77A}"/>
              </a:ext>
            </a:extLst>
          </p:cNvPr>
          <p:cNvSpPr/>
          <p:nvPr/>
        </p:nvSpPr>
        <p:spPr>
          <a:xfrm>
            <a:off x="675614" y="146780"/>
            <a:ext cx="11373510" cy="6560535"/>
          </a:xfrm>
          <a:prstGeom prst="roundRect">
            <a:avLst>
              <a:gd name="adj" fmla="val 387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75000"/>
                  <a:alpha val="49000"/>
                </a:schemeClr>
              </a:gs>
              <a:gs pos="0">
                <a:schemeClr val="tx1">
                  <a:lumMod val="50000"/>
                  <a:lumOff val="50000"/>
                  <a:alpha val="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691F6C9-B4A4-C9E7-4CCB-AA369E3DF358}"/>
              </a:ext>
            </a:extLst>
          </p:cNvPr>
          <p:cNvSpPr/>
          <p:nvPr/>
        </p:nvSpPr>
        <p:spPr>
          <a:xfrm>
            <a:off x="770989" y="242030"/>
            <a:ext cx="11197392" cy="381000"/>
          </a:xfrm>
          <a:prstGeom prst="roundRect">
            <a:avLst>
              <a:gd name="adj" fmla="val 6592"/>
            </a:avLst>
          </a:prstGeom>
          <a:solidFill>
            <a:srgbClr val="686B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281CAA7-CC55-6E17-8354-FA1FF5283087}"/>
              </a:ext>
            </a:extLst>
          </p:cNvPr>
          <p:cNvSpPr/>
          <p:nvPr/>
        </p:nvSpPr>
        <p:spPr>
          <a:xfrm>
            <a:off x="770989" y="717051"/>
            <a:ext cx="11197392" cy="952500"/>
          </a:xfrm>
          <a:prstGeom prst="roundRect">
            <a:avLst>
              <a:gd name="adj" fmla="val 6592"/>
            </a:avLst>
          </a:prstGeom>
          <a:solidFill>
            <a:srgbClr val="686B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4C7C20E-33A8-22F2-1F9C-B4EDDBA67D58}"/>
              </a:ext>
            </a:extLst>
          </p:cNvPr>
          <p:cNvSpPr/>
          <p:nvPr/>
        </p:nvSpPr>
        <p:spPr>
          <a:xfrm>
            <a:off x="772058" y="1756752"/>
            <a:ext cx="11197392" cy="381000"/>
          </a:xfrm>
          <a:prstGeom prst="roundRect">
            <a:avLst>
              <a:gd name="adj" fmla="val 6592"/>
            </a:avLst>
          </a:prstGeom>
          <a:solidFill>
            <a:srgbClr val="686B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9D9BED7-2F05-52DC-8143-0732866E27B9}"/>
              </a:ext>
            </a:extLst>
          </p:cNvPr>
          <p:cNvSpPr/>
          <p:nvPr/>
        </p:nvSpPr>
        <p:spPr>
          <a:xfrm>
            <a:off x="764176" y="2230495"/>
            <a:ext cx="11197392" cy="1905000"/>
          </a:xfrm>
          <a:prstGeom prst="roundRect">
            <a:avLst>
              <a:gd name="adj" fmla="val 1835"/>
            </a:avLst>
          </a:prstGeom>
          <a:solidFill>
            <a:srgbClr val="686B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7002253-3429-E53A-95C7-9E82394E7F1A}"/>
              </a:ext>
            </a:extLst>
          </p:cNvPr>
          <p:cNvSpPr/>
          <p:nvPr/>
        </p:nvSpPr>
        <p:spPr>
          <a:xfrm>
            <a:off x="770864" y="4223974"/>
            <a:ext cx="3650438" cy="2391996"/>
          </a:xfrm>
          <a:prstGeom prst="roundRect">
            <a:avLst>
              <a:gd name="adj" fmla="val 1835"/>
            </a:avLst>
          </a:prstGeom>
          <a:solidFill>
            <a:srgbClr val="686B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87F390E-18D4-78ED-7760-F6C7FCA73AD2}"/>
              </a:ext>
            </a:extLst>
          </p:cNvPr>
          <p:cNvSpPr/>
          <p:nvPr/>
        </p:nvSpPr>
        <p:spPr>
          <a:xfrm>
            <a:off x="4519320" y="4223974"/>
            <a:ext cx="3701193" cy="2391996"/>
          </a:xfrm>
          <a:prstGeom prst="roundRect">
            <a:avLst>
              <a:gd name="adj" fmla="val 1835"/>
            </a:avLst>
          </a:prstGeom>
          <a:solidFill>
            <a:srgbClr val="686B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5369810-6786-EE05-9ABF-59973F78122F}"/>
              </a:ext>
            </a:extLst>
          </p:cNvPr>
          <p:cNvSpPr/>
          <p:nvPr/>
        </p:nvSpPr>
        <p:spPr>
          <a:xfrm>
            <a:off x="8319914" y="4223974"/>
            <a:ext cx="3647084" cy="2391996"/>
          </a:xfrm>
          <a:prstGeom prst="roundRect">
            <a:avLst>
              <a:gd name="adj" fmla="val 1835"/>
            </a:avLst>
          </a:prstGeom>
          <a:solidFill>
            <a:srgbClr val="686B6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84FA67-6EAF-7713-F902-FF4FAD30F384}"/>
              </a:ext>
            </a:extLst>
          </p:cNvPr>
          <p:cNvGrpSpPr/>
          <p:nvPr/>
        </p:nvGrpSpPr>
        <p:grpSpPr>
          <a:xfrm>
            <a:off x="3516046" y="1996540"/>
            <a:ext cx="1810512" cy="1775062"/>
            <a:chOff x="3621024" y="2568338"/>
            <a:chExt cx="1810512" cy="1775062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A18764-1C70-BEE1-1764-FF0842AFD6F9}"/>
                </a:ext>
              </a:extLst>
            </p:cNvPr>
            <p:cNvSpPr/>
            <p:nvPr/>
          </p:nvSpPr>
          <p:spPr>
            <a:xfrm>
              <a:off x="3621024" y="2568338"/>
              <a:ext cx="1810512" cy="17750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E"/>
            </a:p>
          </p:txBody>
        </p:sp>
        <p:pic>
          <p:nvPicPr>
            <p:cNvPr id="16" name="Graphic 15" descr="Dollar with solid fill">
              <a:extLst>
                <a:ext uri="{FF2B5EF4-FFF2-40B4-BE49-F238E27FC236}">
                  <a16:creationId xmlns:a16="http://schemas.microsoft.com/office/drawing/2014/main" id="{FE813266-5AFA-CE85-D7D2-F3DF447D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31920" y="2806945"/>
              <a:ext cx="1243584" cy="1243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59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1C8EB-995A-85BB-791C-7509C3B44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B01DCAD1-315B-48D6-8E69-B34038C6B4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pic>
        <p:nvPicPr>
          <p:cNvPr id="54" name="Picture 53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1CA31524-F13D-0460-6885-CE2E5B173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58081F-E921-0BDC-AA12-9E7D81D9C0AD}"/>
              </a:ext>
            </a:extLst>
          </p:cNvPr>
          <p:cNvSpPr/>
          <p:nvPr/>
        </p:nvSpPr>
        <p:spPr>
          <a:xfrm>
            <a:off x="146067" y="242030"/>
            <a:ext cx="381000" cy="6465285"/>
          </a:xfrm>
          <a:prstGeom prst="roundRect">
            <a:avLst>
              <a:gd name="adj" fmla="val 6746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4A6D1D0-8EAE-E590-3671-A8185B2453F1}"/>
              </a:ext>
            </a:extLst>
          </p:cNvPr>
          <p:cNvSpPr/>
          <p:nvPr/>
        </p:nvSpPr>
        <p:spPr>
          <a:xfrm>
            <a:off x="619544" y="242030"/>
            <a:ext cx="11426390" cy="3810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39E2510-419C-2787-58D6-DD48F8860E5B}"/>
              </a:ext>
            </a:extLst>
          </p:cNvPr>
          <p:cNvSpPr/>
          <p:nvPr/>
        </p:nvSpPr>
        <p:spPr>
          <a:xfrm>
            <a:off x="619546" y="711509"/>
            <a:ext cx="2782800" cy="9525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D2AA733-0799-C6FF-3076-43EEB77FBBBD}"/>
              </a:ext>
            </a:extLst>
          </p:cNvPr>
          <p:cNvSpPr/>
          <p:nvPr/>
        </p:nvSpPr>
        <p:spPr>
          <a:xfrm>
            <a:off x="619545" y="1756752"/>
            <a:ext cx="11426387" cy="2770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6F8DD89-F4C1-9F5D-97F0-03EBDDE812E6}"/>
              </a:ext>
            </a:extLst>
          </p:cNvPr>
          <p:cNvSpPr/>
          <p:nvPr/>
        </p:nvSpPr>
        <p:spPr>
          <a:xfrm>
            <a:off x="619543" y="2125231"/>
            <a:ext cx="6983756" cy="2308163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F4375B8-995C-361F-576D-3CDF37CB5691}"/>
              </a:ext>
            </a:extLst>
          </p:cNvPr>
          <p:cNvSpPr/>
          <p:nvPr/>
        </p:nvSpPr>
        <p:spPr>
          <a:xfrm>
            <a:off x="619544" y="4528644"/>
            <a:ext cx="3757707" cy="2172563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DBB64AD-4195-11A4-BD4B-17C315D55030}"/>
              </a:ext>
            </a:extLst>
          </p:cNvPr>
          <p:cNvSpPr/>
          <p:nvPr/>
        </p:nvSpPr>
        <p:spPr>
          <a:xfrm>
            <a:off x="4476582" y="4528644"/>
            <a:ext cx="3744000" cy="2172563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DF257BB-7096-5B00-C432-86DBC68C2B7A}"/>
              </a:ext>
            </a:extLst>
          </p:cNvPr>
          <p:cNvSpPr/>
          <p:nvPr/>
        </p:nvSpPr>
        <p:spPr>
          <a:xfrm>
            <a:off x="8319914" y="4528644"/>
            <a:ext cx="3744000" cy="2172563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88A51F-CD7D-F0FC-1167-91717321F147}"/>
              </a:ext>
            </a:extLst>
          </p:cNvPr>
          <p:cNvSpPr/>
          <p:nvPr/>
        </p:nvSpPr>
        <p:spPr>
          <a:xfrm>
            <a:off x="9263132" y="711509"/>
            <a:ext cx="2782800" cy="9525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301BFA-254B-CF7C-C858-9DDE95DADDA5}"/>
              </a:ext>
            </a:extLst>
          </p:cNvPr>
          <p:cNvSpPr/>
          <p:nvPr/>
        </p:nvSpPr>
        <p:spPr>
          <a:xfrm>
            <a:off x="3500741" y="711509"/>
            <a:ext cx="2782800" cy="9525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A9D5B4-BF2D-8BB6-5F32-A4B64C5FC1F7}"/>
              </a:ext>
            </a:extLst>
          </p:cNvPr>
          <p:cNvSpPr/>
          <p:nvPr/>
        </p:nvSpPr>
        <p:spPr>
          <a:xfrm>
            <a:off x="6381936" y="711509"/>
            <a:ext cx="2782800" cy="9525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A5E351-C98D-FB0F-D88E-1A1AE190F789}"/>
              </a:ext>
            </a:extLst>
          </p:cNvPr>
          <p:cNvSpPr/>
          <p:nvPr/>
        </p:nvSpPr>
        <p:spPr>
          <a:xfrm>
            <a:off x="7695156" y="2125230"/>
            <a:ext cx="4350776" cy="2308163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1007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435AD-84AA-4CE2-A9DE-35733AD82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54E9DF71-D6C1-9C32-5752-A956305BCA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pic>
        <p:nvPicPr>
          <p:cNvPr id="54" name="Picture 53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69FD6D8D-6854-9AF6-36D2-9C9B0871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69A262-EB7D-B319-3AC9-F4F7F20D65DB}"/>
              </a:ext>
            </a:extLst>
          </p:cNvPr>
          <p:cNvSpPr/>
          <p:nvPr/>
        </p:nvSpPr>
        <p:spPr>
          <a:xfrm>
            <a:off x="146067" y="242030"/>
            <a:ext cx="381000" cy="6465285"/>
          </a:xfrm>
          <a:prstGeom prst="roundRect">
            <a:avLst>
              <a:gd name="adj" fmla="val 6746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FB15C57-D6CE-3332-D3E3-F756908045F4}"/>
              </a:ext>
            </a:extLst>
          </p:cNvPr>
          <p:cNvSpPr/>
          <p:nvPr/>
        </p:nvSpPr>
        <p:spPr>
          <a:xfrm>
            <a:off x="619544" y="242030"/>
            <a:ext cx="11426390" cy="3810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B57C3B2-4398-A520-A4B2-C56750789574}"/>
              </a:ext>
            </a:extLst>
          </p:cNvPr>
          <p:cNvSpPr/>
          <p:nvPr/>
        </p:nvSpPr>
        <p:spPr>
          <a:xfrm>
            <a:off x="619544" y="718280"/>
            <a:ext cx="11426389" cy="5982928"/>
          </a:xfrm>
          <a:prstGeom prst="roundRect">
            <a:avLst>
              <a:gd name="adj" fmla="val 90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2419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1C91F-E70D-C8E7-C539-89717F859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66D957EB-C5FA-D17D-C5D7-6798B1C2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pic>
        <p:nvPicPr>
          <p:cNvPr id="54" name="Picture 53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C9C71C12-ACD1-9349-1F0F-C96C13F52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ED48A8A-6C56-4DAF-06A9-527AA3798E7B}"/>
              </a:ext>
            </a:extLst>
          </p:cNvPr>
          <p:cNvSpPr/>
          <p:nvPr/>
        </p:nvSpPr>
        <p:spPr>
          <a:xfrm>
            <a:off x="141890" y="242030"/>
            <a:ext cx="11904044" cy="3810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2211CE1-81FE-52AE-8535-C1508A5EC3C4}"/>
              </a:ext>
            </a:extLst>
          </p:cNvPr>
          <p:cNvSpPr/>
          <p:nvPr/>
        </p:nvSpPr>
        <p:spPr>
          <a:xfrm>
            <a:off x="141890" y="4016266"/>
            <a:ext cx="5809593" cy="2684941"/>
          </a:xfrm>
          <a:prstGeom prst="roundRect">
            <a:avLst>
              <a:gd name="adj" fmla="val 135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E7ED711-FA63-41D9-FACE-DF26890E6AC5}"/>
              </a:ext>
            </a:extLst>
          </p:cNvPr>
          <p:cNvSpPr/>
          <p:nvPr/>
        </p:nvSpPr>
        <p:spPr>
          <a:xfrm>
            <a:off x="6041825" y="4016266"/>
            <a:ext cx="6004110" cy="2684941"/>
          </a:xfrm>
          <a:prstGeom prst="roundRect">
            <a:avLst>
              <a:gd name="adj" fmla="val 127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02D5CB-725F-6920-7033-9D4DBD5DF830}"/>
              </a:ext>
            </a:extLst>
          </p:cNvPr>
          <p:cNvSpPr/>
          <p:nvPr/>
        </p:nvSpPr>
        <p:spPr>
          <a:xfrm>
            <a:off x="141890" y="711509"/>
            <a:ext cx="2912400" cy="952500"/>
          </a:xfrm>
          <a:prstGeom prst="roundRect">
            <a:avLst>
              <a:gd name="adj" fmla="val 328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0875BD-AB35-ACF7-B0DF-A56ABD70BDF2}"/>
              </a:ext>
            </a:extLst>
          </p:cNvPr>
          <p:cNvSpPr/>
          <p:nvPr/>
        </p:nvSpPr>
        <p:spPr>
          <a:xfrm>
            <a:off x="9137712" y="711509"/>
            <a:ext cx="2912400" cy="952500"/>
          </a:xfrm>
          <a:prstGeom prst="roundRect">
            <a:avLst>
              <a:gd name="adj" fmla="val 369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72BB26-8C78-E1A8-C309-E80DD9BC67E4}"/>
              </a:ext>
            </a:extLst>
          </p:cNvPr>
          <p:cNvSpPr/>
          <p:nvPr/>
        </p:nvSpPr>
        <p:spPr>
          <a:xfrm>
            <a:off x="6139104" y="711508"/>
            <a:ext cx="2912400" cy="952500"/>
          </a:xfrm>
          <a:prstGeom prst="roundRect">
            <a:avLst>
              <a:gd name="adj" fmla="val 328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A20A86-16AE-3568-4BA5-DD2ABF0F9D3F}"/>
              </a:ext>
            </a:extLst>
          </p:cNvPr>
          <p:cNvSpPr/>
          <p:nvPr/>
        </p:nvSpPr>
        <p:spPr>
          <a:xfrm>
            <a:off x="3140497" y="711508"/>
            <a:ext cx="2912400" cy="952500"/>
          </a:xfrm>
          <a:prstGeom prst="roundRect">
            <a:avLst>
              <a:gd name="adj" fmla="val 3696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271B26F-5E98-D807-88ED-6760B0900BC5}"/>
              </a:ext>
            </a:extLst>
          </p:cNvPr>
          <p:cNvSpPr/>
          <p:nvPr/>
        </p:nvSpPr>
        <p:spPr>
          <a:xfrm>
            <a:off x="141890" y="1752486"/>
            <a:ext cx="3878317" cy="2175771"/>
          </a:xfrm>
          <a:prstGeom prst="roundRect">
            <a:avLst>
              <a:gd name="adj" fmla="val 135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6E62E-5E0A-F539-57A6-53FE92925126}"/>
              </a:ext>
            </a:extLst>
          </p:cNvPr>
          <p:cNvSpPr/>
          <p:nvPr/>
        </p:nvSpPr>
        <p:spPr>
          <a:xfrm>
            <a:off x="4106373" y="1752016"/>
            <a:ext cx="3906451" cy="2176241"/>
          </a:xfrm>
          <a:prstGeom prst="roundRect">
            <a:avLst>
              <a:gd name="adj" fmla="val 135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759C0F-6BD0-181A-C77E-04B3020FE453}"/>
              </a:ext>
            </a:extLst>
          </p:cNvPr>
          <p:cNvSpPr/>
          <p:nvPr/>
        </p:nvSpPr>
        <p:spPr>
          <a:xfrm>
            <a:off x="8098990" y="1752016"/>
            <a:ext cx="3946945" cy="2176241"/>
          </a:xfrm>
          <a:prstGeom prst="roundRect">
            <a:avLst>
              <a:gd name="adj" fmla="val 1357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4085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0B4D8-2E3D-7DB2-2850-58426F3D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87A65FE1-F9B7-D627-1950-70A2C9EA4A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pic>
        <p:nvPicPr>
          <p:cNvPr id="54" name="Picture 53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479A1858-B939-4E84-46BB-5E33F69B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2D47317-D8A4-2320-6631-45458F78EC50}"/>
              </a:ext>
            </a:extLst>
          </p:cNvPr>
          <p:cNvSpPr/>
          <p:nvPr/>
        </p:nvSpPr>
        <p:spPr>
          <a:xfrm>
            <a:off x="141890" y="242030"/>
            <a:ext cx="11904044" cy="3810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57A1974-A799-D214-D878-4989F0BB0499}"/>
              </a:ext>
            </a:extLst>
          </p:cNvPr>
          <p:cNvSpPr/>
          <p:nvPr/>
        </p:nvSpPr>
        <p:spPr>
          <a:xfrm>
            <a:off x="141890" y="711510"/>
            <a:ext cx="11904045" cy="5989698"/>
          </a:xfrm>
          <a:prstGeom prst="roundRect">
            <a:avLst>
              <a:gd name="adj" fmla="val 636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8064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D71E0-87D3-D086-8545-223B779CC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3DE46CB7-9C6A-E1FB-111D-CADD5CAD95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pic>
        <p:nvPicPr>
          <p:cNvPr id="54" name="Picture 53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6D8FFF39-C88B-94E9-E996-738D67743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D912E3-3A2E-E231-62DC-6AF08EEE7053}"/>
              </a:ext>
            </a:extLst>
          </p:cNvPr>
          <p:cNvSpPr/>
          <p:nvPr/>
        </p:nvSpPr>
        <p:spPr>
          <a:xfrm>
            <a:off x="146067" y="242030"/>
            <a:ext cx="381000" cy="6465285"/>
          </a:xfrm>
          <a:prstGeom prst="roundRect">
            <a:avLst>
              <a:gd name="adj" fmla="val 6746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883660C-EB2A-7926-80D0-3627BF8162D0}"/>
              </a:ext>
            </a:extLst>
          </p:cNvPr>
          <p:cNvSpPr/>
          <p:nvPr/>
        </p:nvSpPr>
        <p:spPr>
          <a:xfrm>
            <a:off x="619544" y="242030"/>
            <a:ext cx="11426390" cy="3810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DB76ECF-81D3-C3CD-DAA0-4C17B0D40B1C}"/>
              </a:ext>
            </a:extLst>
          </p:cNvPr>
          <p:cNvSpPr/>
          <p:nvPr/>
        </p:nvSpPr>
        <p:spPr>
          <a:xfrm>
            <a:off x="619546" y="711509"/>
            <a:ext cx="2782800" cy="9525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DA74DF3-5EBF-53E8-2222-9CF1B246DA97}"/>
              </a:ext>
            </a:extLst>
          </p:cNvPr>
          <p:cNvSpPr/>
          <p:nvPr/>
        </p:nvSpPr>
        <p:spPr>
          <a:xfrm>
            <a:off x="619544" y="1751626"/>
            <a:ext cx="3744000" cy="2307995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68AA8A9-68B4-EB03-BCCB-06825C133BF6}"/>
              </a:ext>
            </a:extLst>
          </p:cNvPr>
          <p:cNvSpPr/>
          <p:nvPr/>
        </p:nvSpPr>
        <p:spPr>
          <a:xfrm>
            <a:off x="619543" y="4147238"/>
            <a:ext cx="5816729" cy="2547641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6E169A8-C647-394A-FF59-7389F7031FF0}"/>
              </a:ext>
            </a:extLst>
          </p:cNvPr>
          <p:cNvSpPr/>
          <p:nvPr/>
        </p:nvSpPr>
        <p:spPr>
          <a:xfrm>
            <a:off x="6528748" y="4147238"/>
            <a:ext cx="5535166" cy="2553969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AE863A-BF87-8CCB-C153-72A40916DA02}"/>
              </a:ext>
            </a:extLst>
          </p:cNvPr>
          <p:cNvSpPr/>
          <p:nvPr/>
        </p:nvSpPr>
        <p:spPr>
          <a:xfrm>
            <a:off x="9263132" y="711509"/>
            <a:ext cx="2782800" cy="9525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A49699-F1E4-0265-E208-B2F90998F2D0}"/>
              </a:ext>
            </a:extLst>
          </p:cNvPr>
          <p:cNvSpPr/>
          <p:nvPr/>
        </p:nvSpPr>
        <p:spPr>
          <a:xfrm>
            <a:off x="3500741" y="711509"/>
            <a:ext cx="2782800" cy="9525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6ABE485-FAE6-C8E4-21CA-490DE41E026A}"/>
              </a:ext>
            </a:extLst>
          </p:cNvPr>
          <p:cNvSpPr/>
          <p:nvPr/>
        </p:nvSpPr>
        <p:spPr>
          <a:xfrm>
            <a:off x="6381936" y="711509"/>
            <a:ext cx="2782800" cy="9525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A19B96-B61A-B94B-84D8-EFB931CE205D}"/>
              </a:ext>
            </a:extLst>
          </p:cNvPr>
          <p:cNvSpPr/>
          <p:nvPr/>
        </p:nvSpPr>
        <p:spPr>
          <a:xfrm>
            <a:off x="8301932" y="1751626"/>
            <a:ext cx="3744000" cy="2307995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K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36CC55-54DD-0FF7-584F-BEFF73A823D4}"/>
              </a:ext>
            </a:extLst>
          </p:cNvPr>
          <p:cNvSpPr/>
          <p:nvPr/>
        </p:nvSpPr>
        <p:spPr>
          <a:xfrm>
            <a:off x="4460582" y="1751626"/>
            <a:ext cx="3744000" cy="2307995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1316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>
            <a:alpha val="5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EF8F0C-A204-80F9-75F7-108E8DCE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572FD8CB-B11D-D14B-B195-33EE650828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pic>
        <p:nvPicPr>
          <p:cNvPr id="54" name="Picture 53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8B6628E9-9DB5-8FDF-559C-393F198EE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6"/>
          <a:stretch>
            <a:fillRect/>
          </a:stretch>
        </p:blipFill>
        <p:spPr>
          <a:xfrm>
            <a:off x="0" y="3905"/>
            <a:ext cx="12192000" cy="1006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D78398-500A-3F33-8C72-69855EF62E4C}"/>
              </a:ext>
            </a:extLst>
          </p:cNvPr>
          <p:cNvSpPr/>
          <p:nvPr/>
        </p:nvSpPr>
        <p:spPr>
          <a:xfrm>
            <a:off x="146067" y="242030"/>
            <a:ext cx="381000" cy="6465285"/>
          </a:xfrm>
          <a:prstGeom prst="roundRect">
            <a:avLst>
              <a:gd name="adj" fmla="val 6746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4EA2D8-9C32-BE51-0E1C-A0FA9DD4A2C6}"/>
              </a:ext>
            </a:extLst>
          </p:cNvPr>
          <p:cNvSpPr/>
          <p:nvPr/>
        </p:nvSpPr>
        <p:spPr>
          <a:xfrm>
            <a:off x="619544" y="242030"/>
            <a:ext cx="11426390" cy="381000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881F35-D1F7-0B50-B2FD-A4524F80018B}"/>
              </a:ext>
            </a:extLst>
          </p:cNvPr>
          <p:cNvSpPr/>
          <p:nvPr/>
        </p:nvSpPr>
        <p:spPr>
          <a:xfrm>
            <a:off x="619546" y="711509"/>
            <a:ext cx="2782800" cy="758625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9400822-014F-BB24-2CE3-5D29B6D580D1}"/>
              </a:ext>
            </a:extLst>
          </p:cNvPr>
          <p:cNvSpPr/>
          <p:nvPr/>
        </p:nvSpPr>
        <p:spPr>
          <a:xfrm>
            <a:off x="619544" y="1557752"/>
            <a:ext cx="4417540" cy="2501870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DD71C99-D1DC-0005-32DF-8F83384070C9}"/>
              </a:ext>
            </a:extLst>
          </p:cNvPr>
          <p:cNvSpPr/>
          <p:nvPr/>
        </p:nvSpPr>
        <p:spPr>
          <a:xfrm>
            <a:off x="619543" y="4147238"/>
            <a:ext cx="6849371" cy="2547641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250FC92-A3A5-F03C-87F5-E6C394D4BCBD}"/>
              </a:ext>
            </a:extLst>
          </p:cNvPr>
          <p:cNvSpPr/>
          <p:nvPr/>
        </p:nvSpPr>
        <p:spPr>
          <a:xfrm>
            <a:off x="7567448" y="4147238"/>
            <a:ext cx="4496466" cy="2553969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C574E4-BF90-97ED-60BF-EFB3F30CA31F}"/>
              </a:ext>
            </a:extLst>
          </p:cNvPr>
          <p:cNvSpPr/>
          <p:nvPr/>
        </p:nvSpPr>
        <p:spPr>
          <a:xfrm>
            <a:off x="9263132" y="711509"/>
            <a:ext cx="2782800" cy="758625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846DE0-E5AB-9376-0119-D789AFA7FF91}"/>
              </a:ext>
            </a:extLst>
          </p:cNvPr>
          <p:cNvSpPr/>
          <p:nvPr/>
        </p:nvSpPr>
        <p:spPr>
          <a:xfrm>
            <a:off x="3500741" y="711509"/>
            <a:ext cx="2782800" cy="758625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BD8501-716D-F5DE-86CA-405BC55B8387}"/>
              </a:ext>
            </a:extLst>
          </p:cNvPr>
          <p:cNvSpPr/>
          <p:nvPr/>
        </p:nvSpPr>
        <p:spPr>
          <a:xfrm>
            <a:off x="6381936" y="711509"/>
            <a:ext cx="2782800" cy="758625"/>
          </a:xfrm>
          <a:prstGeom prst="roundRect">
            <a:avLst>
              <a:gd name="adj" fmla="val 6592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F9000B-66D1-B8E9-1884-F7517F07910A}"/>
              </a:ext>
            </a:extLst>
          </p:cNvPr>
          <p:cNvSpPr/>
          <p:nvPr/>
        </p:nvSpPr>
        <p:spPr>
          <a:xfrm>
            <a:off x="8604030" y="1557750"/>
            <a:ext cx="3441901" cy="2501871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K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11DB6F-530F-A3EB-56C1-1EBC391D3DE1}"/>
              </a:ext>
            </a:extLst>
          </p:cNvPr>
          <p:cNvSpPr/>
          <p:nvPr/>
        </p:nvSpPr>
        <p:spPr>
          <a:xfrm>
            <a:off x="5131676" y="1557750"/>
            <a:ext cx="3377762" cy="2501871"/>
          </a:xfrm>
          <a:prstGeom prst="roundRect">
            <a:avLst>
              <a:gd name="adj" fmla="val 1835"/>
            </a:avLst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0683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4969</TotalTime>
  <Words>13</Words>
  <Application>Microsoft Office PowerPoint</Application>
  <PresentationFormat>Widescreen</PresentationFormat>
  <Paragraphs>13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Ocham</dc:creator>
  <cp:lastModifiedBy>Felix Ocham</cp:lastModifiedBy>
  <cp:revision>1</cp:revision>
  <dcterms:created xsi:type="dcterms:W3CDTF">2025-12-14T11:53:33Z</dcterms:created>
  <dcterms:modified xsi:type="dcterms:W3CDTF">2026-01-03T16:59:02Z</dcterms:modified>
</cp:coreProperties>
</file>